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5" r:id="rId4"/>
    <p:sldId id="278" r:id="rId5"/>
    <p:sldId id="263" r:id="rId6"/>
    <p:sldId id="261" r:id="rId7"/>
    <p:sldId id="276" r:id="rId8"/>
    <p:sldId id="286" r:id="rId9"/>
    <p:sldId id="291" r:id="rId10"/>
    <p:sldId id="287" r:id="rId11"/>
    <p:sldId id="268" r:id="rId12"/>
    <p:sldId id="274" r:id="rId13"/>
    <p:sldId id="273" r:id="rId14"/>
    <p:sldId id="284" r:id="rId15"/>
    <p:sldId id="289" r:id="rId16"/>
    <p:sldId id="288" r:id="rId17"/>
    <p:sldId id="290" r:id="rId18"/>
    <p:sldId id="25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8249F-A1D0-560B-2B3E-8DFC1CC2E1E3}" v="6" dt="2023-07-07T03:33:54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D9079-1F2E-4904-8D4E-1E396DBCFB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41B4F-64F0-42A4-8E40-44B371129B23}">
      <dgm:prSet/>
      <dgm:spPr/>
      <dgm:t>
        <a:bodyPr/>
        <a:lstStyle/>
        <a:p>
          <a:r>
            <a:rPr lang="en-US"/>
            <a:t>No earlier than 8:15 a.m.</a:t>
          </a:r>
        </a:p>
      </dgm:t>
    </dgm:pt>
    <dgm:pt modelId="{8D78AA6C-D9EF-4FDE-BB9E-B908CC763D4D}" type="parTrans" cxnId="{7E4118A6-0A8D-4330-BAF0-C85FB5D784BD}">
      <dgm:prSet/>
      <dgm:spPr/>
      <dgm:t>
        <a:bodyPr/>
        <a:lstStyle/>
        <a:p>
          <a:endParaRPr lang="en-US"/>
        </a:p>
      </dgm:t>
    </dgm:pt>
    <dgm:pt modelId="{CEC4B0E3-202F-4235-B247-80EAE973029D}" type="sibTrans" cxnId="{7E4118A6-0A8D-4330-BAF0-C85FB5D784BD}">
      <dgm:prSet/>
      <dgm:spPr/>
      <dgm:t>
        <a:bodyPr/>
        <a:lstStyle/>
        <a:p>
          <a:endParaRPr lang="en-US"/>
        </a:p>
      </dgm:t>
    </dgm:pt>
    <dgm:pt modelId="{06BED799-43E6-4966-AA77-5481B32CF920}">
      <dgm:prSet/>
      <dgm:spPr/>
      <dgm:t>
        <a:bodyPr/>
        <a:lstStyle/>
        <a:p>
          <a:r>
            <a:rPr lang="en-US"/>
            <a:t>Closed campus</a:t>
          </a:r>
        </a:p>
      </dgm:t>
    </dgm:pt>
    <dgm:pt modelId="{7F8872DF-8965-46F2-818D-BFBFBFF3024E}" type="parTrans" cxnId="{5CA5D636-A2BB-417B-A41F-EF0ABB6138B4}">
      <dgm:prSet/>
      <dgm:spPr/>
      <dgm:t>
        <a:bodyPr/>
        <a:lstStyle/>
        <a:p>
          <a:endParaRPr lang="en-US"/>
        </a:p>
      </dgm:t>
    </dgm:pt>
    <dgm:pt modelId="{8EB0A851-A8C4-4D93-804D-68C33CE3FDE6}" type="sibTrans" cxnId="{5CA5D636-A2BB-417B-A41F-EF0ABB6138B4}">
      <dgm:prSet/>
      <dgm:spPr/>
      <dgm:t>
        <a:bodyPr/>
        <a:lstStyle/>
        <a:p>
          <a:endParaRPr lang="en-US"/>
        </a:p>
      </dgm:t>
    </dgm:pt>
    <dgm:pt modelId="{F70E961D-17A8-4678-A790-4E8C0B23D69C}">
      <dgm:prSet/>
      <dgm:spPr/>
      <dgm:t>
        <a:bodyPr/>
        <a:lstStyle/>
        <a:p>
          <a:r>
            <a:rPr lang="en-US"/>
            <a:t>Soft Start – students go directly to their classrooms</a:t>
          </a:r>
        </a:p>
      </dgm:t>
    </dgm:pt>
    <dgm:pt modelId="{0446C5CD-3CAF-45CB-830A-19A0F99C2FF4}" type="parTrans" cxnId="{0B67B748-0673-466A-BAF4-92C3608E0FDC}">
      <dgm:prSet/>
      <dgm:spPr/>
      <dgm:t>
        <a:bodyPr/>
        <a:lstStyle/>
        <a:p>
          <a:endParaRPr lang="en-US"/>
        </a:p>
      </dgm:t>
    </dgm:pt>
    <dgm:pt modelId="{9E760DF5-04E5-412A-A302-7DDDBCC2D5D4}" type="sibTrans" cxnId="{0B67B748-0673-466A-BAF4-92C3608E0FDC}">
      <dgm:prSet/>
      <dgm:spPr/>
      <dgm:t>
        <a:bodyPr/>
        <a:lstStyle/>
        <a:p>
          <a:endParaRPr lang="en-US"/>
        </a:p>
      </dgm:t>
    </dgm:pt>
    <dgm:pt modelId="{F920947F-A286-DB4A-92A3-852A4437B5B1}" type="pres">
      <dgm:prSet presAssocID="{86AD9079-1F2E-4904-8D4E-1E396DBCFBC8}" presName="linear" presStyleCnt="0">
        <dgm:presLayoutVars>
          <dgm:animLvl val="lvl"/>
          <dgm:resizeHandles val="exact"/>
        </dgm:presLayoutVars>
      </dgm:prSet>
      <dgm:spPr/>
    </dgm:pt>
    <dgm:pt modelId="{10476732-58FE-DB4D-BAE4-1EFAD69F1A66}" type="pres">
      <dgm:prSet presAssocID="{C5C41B4F-64F0-42A4-8E40-44B371129B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85B11B-A3C7-9F47-8F29-00C01EE4870F}" type="pres">
      <dgm:prSet presAssocID="{CEC4B0E3-202F-4235-B247-80EAE973029D}" presName="spacer" presStyleCnt="0"/>
      <dgm:spPr/>
    </dgm:pt>
    <dgm:pt modelId="{699429CF-A7A2-9A4F-9EE1-C0DCB81D903B}" type="pres">
      <dgm:prSet presAssocID="{06BED799-43E6-4966-AA77-5481B32CF9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433C4A-1A13-7940-8053-156B7C3DB7FB}" type="pres">
      <dgm:prSet presAssocID="{8EB0A851-A8C4-4D93-804D-68C33CE3FDE6}" presName="spacer" presStyleCnt="0"/>
      <dgm:spPr/>
    </dgm:pt>
    <dgm:pt modelId="{C8407AE4-ABD8-D04A-BEE0-B6B39B123C5A}" type="pres">
      <dgm:prSet presAssocID="{F70E961D-17A8-4678-A790-4E8C0B23D6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CA5D636-A2BB-417B-A41F-EF0ABB6138B4}" srcId="{86AD9079-1F2E-4904-8D4E-1E396DBCFBC8}" destId="{06BED799-43E6-4966-AA77-5481B32CF920}" srcOrd="1" destOrd="0" parTransId="{7F8872DF-8965-46F2-818D-BFBFBFF3024E}" sibTransId="{8EB0A851-A8C4-4D93-804D-68C33CE3FDE6}"/>
    <dgm:cxn modelId="{353CCC5D-4747-774D-8147-B35C682A9802}" type="presOf" srcId="{C5C41B4F-64F0-42A4-8E40-44B371129B23}" destId="{10476732-58FE-DB4D-BAE4-1EFAD69F1A66}" srcOrd="0" destOrd="0" presId="urn:microsoft.com/office/officeart/2005/8/layout/vList2"/>
    <dgm:cxn modelId="{0B67B748-0673-466A-BAF4-92C3608E0FDC}" srcId="{86AD9079-1F2E-4904-8D4E-1E396DBCFBC8}" destId="{F70E961D-17A8-4678-A790-4E8C0B23D69C}" srcOrd="2" destOrd="0" parTransId="{0446C5CD-3CAF-45CB-830A-19A0F99C2FF4}" sibTransId="{9E760DF5-04E5-412A-A302-7DDDBCC2D5D4}"/>
    <dgm:cxn modelId="{67E5D998-7928-0A44-8DD9-5BCC9BE6829A}" type="presOf" srcId="{06BED799-43E6-4966-AA77-5481B32CF920}" destId="{699429CF-A7A2-9A4F-9EE1-C0DCB81D903B}" srcOrd="0" destOrd="0" presId="urn:microsoft.com/office/officeart/2005/8/layout/vList2"/>
    <dgm:cxn modelId="{7E4118A6-0A8D-4330-BAF0-C85FB5D784BD}" srcId="{86AD9079-1F2E-4904-8D4E-1E396DBCFBC8}" destId="{C5C41B4F-64F0-42A4-8E40-44B371129B23}" srcOrd="0" destOrd="0" parTransId="{8D78AA6C-D9EF-4FDE-BB9E-B908CC763D4D}" sibTransId="{CEC4B0E3-202F-4235-B247-80EAE973029D}"/>
    <dgm:cxn modelId="{BE2210B9-FCEC-BE46-BC20-598150E4B989}" type="presOf" srcId="{F70E961D-17A8-4678-A790-4E8C0B23D69C}" destId="{C8407AE4-ABD8-D04A-BEE0-B6B39B123C5A}" srcOrd="0" destOrd="0" presId="urn:microsoft.com/office/officeart/2005/8/layout/vList2"/>
    <dgm:cxn modelId="{9DB5D0BC-CF59-7643-9DAB-7559988E8B0D}" type="presOf" srcId="{86AD9079-1F2E-4904-8D4E-1E396DBCFBC8}" destId="{F920947F-A286-DB4A-92A3-852A4437B5B1}" srcOrd="0" destOrd="0" presId="urn:microsoft.com/office/officeart/2005/8/layout/vList2"/>
    <dgm:cxn modelId="{5F7EA4F8-2A14-0C44-BD32-FED629A9D8E1}" type="presParOf" srcId="{F920947F-A286-DB4A-92A3-852A4437B5B1}" destId="{10476732-58FE-DB4D-BAE4-1EFAD69F1A66}" srcOrd="0" destOrd="0" presId="urn:microsoft.com/office/officeart/2005/8/layout/vList2"/>
    <dgm:cxn modelId="{3D0D0B4D-9B1B-5544-9E2F-EADF673EF06E}" type="presParOf" srcId="{F920947F-A286-DB4A-92A3-852A4437B5B1}" destId="{A685B11B-A3C7-9F47-8F29-00C01EE4870F}" srcOrd="1" destOrd="0" presId="urn:microsoft.com/office/officeart/2005/8/layout/vList2"/>
    <dgm:cxn modelId="{866CCEBE-F93B-674C-B2D9-FAAF8299CB7F}" type="presParOf" srcId="{F920947F-A286-DB4A-92A3-852A4437B5B1}" destId="{699429CF-A7A2-9A4F-9EE1-C0DCB81D903B}" srcOrd="2" destOrd="0" presId="urn:microsoft.com/office/officeart/2005/8/layout/vList2"/>
    <dgm:cxn modelId="{E88BE190-F8F6-9141-BB83-72EBFCBF4103}" type="presParOf" srcId="{F920947F-A286-DB4A-92A3-852A4437B5B1}" destId="{80433C4A-1A13-7940-8053-156B7C3DB7FB}" srcOrd="3" destOrd="0" presId="urn:microsoft.com/office/officeart/2005/8/layout/vList2"/>
    <dgm:cxn modelId="{D1BF7AC6-F7E3-224E-9809-31BAF27A8767}" type="presParOf" srcId="{F920947F-A286-DB4A-92A3-852A4437B5B1}" destId="{C8407AE4-ABD8-D04A-BEE0-B6B39B123C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A0091-8087-44C5-9391-B02E7D60327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49D556-B742-4F8F-BEA8-28BD4E1AEB11}">
      <dgm:prSet/>
      <dgm:spPr/>
      <dgm:t>
        <a:bodyPr/>
        <a:lstStyle/>
        <a:p>
          <a:r>
            <a:rPr lang="en-US"/>
            <a:t>Prepare for Junior High</a:t>
          </a:r>
        </a:p>
      </dgm:t>
    </dgm:pt>
    <dgm:pt modelId="{7CF653AE-EE66-45D9-90E2-316897B3F8C7}" type="parTrans" cxnId="{F42DE170-491D-4016-AECD-FA0875635844}">
      <dgm:prSet/>
      <dgm:spPr/>
      <dgm:t>
        <a:bodyPr/>
        <a:lstStyle/>
        <a:p>
          <a:endParaRPr lang="en-US"/>
        </a:p>
      </dgm:t>
    </dgm:pt>
    <dgm:pt modelId="{8B97AC3D-8BAE-4B7B-A8EB-240FC0DE3341}" type="sibTrans" cxnId="{F42DE170-491D-4016-AECD-FA0875635844}">
      <dgm:prSet/>
      <dgm:spPr/>
      <dgm:t>
        <a:bodyPr/>
        <a:lstStyle/>
        <a:p>
          <a:endParaRPr lang="en-US"/>
        </a:p>
      </dgm:t>
    </dgm:pt>
    <dgm:pt modelId="{5A8DF767-7DD2-4AD9-AFDD-08BA383D2F1F}">
      <dgm:prSet/>
      <dgm:spPr/>
      <dgm:t>
        <a:bodyPr/>
        <a:lstStyle/>
        <a:p>
          <a:r>
            <a:rPr lang="en-US"/>
            <a:t>Academically</a:t>
          </a:r>
        </a:p>
      </dgm:t>
    </dgm:pt>
    <dgm:pt modelId="{E6464B92-F44D-419B-85A8-077A390D309B}" type="parTrans" cxnId="{0D5A9F4F-E8A0-4957-9FD6-7AB081CCEF6B}">
      <dgm:prSet/>
      <dgm:spPr/>
      <dgm:t>
        <a:bodyPr/>
        <a:lstStyle/>
        <a:p>
          <a:endParaRPr lang="en-US"/>
        </a:p>
      </dgm:t>
    </dgm:pt>
    <dgm:pt modelId="{DDF676C4-B276-444A-B362-259BFA4AA725}" type="sibTrans" cxnId="{0D5A9F4F-E8A0-4957-9FD6-7AB081CCEF6B}">
      <dgm:prSet/>
      <dgm:spPr/>
      <dgm:t>
        <a:bodyPr/>
        <a:lstStyle/>
        <a:p>
          <a:endParaRPr lang="en-US"/>
        </a:p>
      </dgm:t>
    </dgm:pt>
    <dgm:pt modelId="{E6445476-D26E-4464-906D-9B18ED67E356}">
      <dgm:prSet/>
      <dgm:spPr/>
      <dgm:t>
        <a:bodyPr/>
        <a:lstStyle/>
        <a:p>
          <a:r>
            <a:rPr lang="en-US"/>
            <a:t>Socially</a:t>
          </a:r>
        </a:p>
      </dgm:t>
    </dgm:pt>
    <dgm:pt modelId="{8F575212-872B-4840-AB35-78E631475045}" type="parTrans" cxnId="{B81D7A6F-D1C0-48A7-849E-154351CCCC23}">
      <dgm:prSet/>
      <dgm:spPr/>
      <dgm:t>
        <a:bodyPr/>
        <a:lstStyle/>
        <a:p>
          <a:endParaRPr lang="en-US"/>
        </a:p>
      </dgm:t>
    </dgm:pt>
    <dgm:pt modelId="{9655FE09-793F-4936-8023-FBBE4B1693C2}" type="sibTrans" cxnId="{B81D7A6F-D1C0-48A7-849E-154351CCCC23}">
      <dgm:prSet/>
      <dgm:spPr/>
      <dgm:t>
        <a:bodyPr/>
        <a:lstStyle/>
        <a:p>
          <a:endParaRPr lang="en-US"/>
        </a:p>
      </dgm:t>
    </dgm:pt>
    <dgm:pt modelId="{11269BC7-7298-444F-AC6D-8ED4F421665E}">
      <dgm:prSet/>
      <dgm:spPr/>
      <dgm:t>
        <a:bodyPr/>
        <a:lstStyle/>
        <a:p>
          <a:r>
            <a:rPr lang="en-US"/>
            <a:t>Using 21</a:t>
          </a:r>
          <a:r>
            <a:rPr lang="en-US" baseline="30000"/>
            <a:t>st</a:t>
          </a:r>
          <a:r>
            <a:rPr lang="en-US"/>
            <a:t> century skills</a:t>
          </a:r>
        </a:p>
      </dgm:t>
    </dgm:pt>
    <dgm:pt modelId="{E0A5FD6E-EB3D-44DE-B78A-96B241B318E7}" type="parTrans" cxnId="{5E0C1062-E58D-4985-9093-956739A18B8E}">
      <dgm:prSet/>
      <dgm:spPr/>
      <dgm:t>
        <a:bodyPr/>
        <a:lstStyle/>
        <a:p>
          <a:endParaRPr lang="en-US"/>
        </a:p>
      </dgm:t>
    </dgm:pt>
    <dgm:pt modelId="{87B5AFBC-55AB-4FBA-865A-C615C5776C5F}" type="sibTrans" cxnId="{5E0C1062-E58D-4985-9093-956739A18B8E}">
      <dgm:prSet/>
      <dgm:spPr/>
      <dgm:t>
        <a:bodyPr/>
        <a:lstStyle/>
        <a:p>
          <a:endParaRPr lang="en-US"/>
        </a:p>
      </dgm:t>
    </dgm:pt>
    <dgm:pt modelId="{2C736DE6-34CD-4D6B-A0E8-C056916F3DB1}">
      <dgm:prSet/>
      <dgm:spPr/>
      <dgm:t>
        <a:bodyPr/>
        <a:lstStyle/>
        <a:p>
          <a:r>
            <a:rPr lang="en-US"/>
            <a:t>Kindness</a:t>
          </a:r>
        </a:p>
      </dgm:t>
    </dgm:pt>
    <dgm:pt modelId="{93826A3B-2444-4B57-BF06-8B469A14D7B7}" type="parTrans" cxnId="{402737BC-BE69-41CF-996E-E4A3E22FE4B0}">
      <dgm:prSet/>
      <dgm:spPr/>
      <dgm:t>
        <a:bodyPr/>
        <a:lstStyle/>
        <a:p>
          <a:endParaRPr lang="en-US"/>
        </a:p>
      </dgm:t>
    </dgm:pt>
    <dgm:pt modelId="{C67B88BB-5696-413E-93D2-7E9EFE817ADE}" type="sibTrans" cxnId="{402737BC-BE69-41CF-996E-E4A3E22FE4B0}">
      <dgm:prSet/>
      <dgm:spPr/>
      <dgm:t>
        <a:bodyPr/>
        <a:lstStyle/>
        <a:p>
          <a:endParaRPr lang="en-US"/>
        </a:p>
      </dgm:t>
    </dgm:pt>
    <dgm:pt modelId="{07999A0A-B146-4877-B210-8EB566E83998}">
      <dgm:prSet/>
      <dgm:spPr/>
      <dgm:t>
        <a:bodyPr/>
        <a:lstStyle/>
        <a:p>
          <a:r>
            <a:rPr lang="en-US"/>
            <a:t>Project Be Kind</a:t>
          </a:r>
        </a:p>
      </dgm:t>
    </dgm:pt>
    <dgm:pt modelId="{368D87B7-FCAE-468B-B0E4-C0BB8BEEB0A6}" type="parTrans" cxnId="{F71D34AD-9D2F-4C68-9ED6-3F83D64B0AB5}">
      <dgm:prSet/>
      <dgm:spPr/>
      <dgm:t>
        <a:bodyPr/>
        <a:lstStyle/>
        <a:p>
          <a:endParaRPr lang="en-US"/>
        </a:p>
      </dgm:t>
    </dgm:pt>
    <dgm:pt modelId="{488B22F3-449A-4E75-A56A-C5F54AE363B2}" type="sibTrans" cxnId="{F71D34AD-9D2F-4C68-9ED6-3F83D64B0AB5}">
      <dgm:prSet/>
      <dgm:spPr/>
      <dgm:t>
        <a:bodyPr/>
        <a:lstStyle/>
        <a:p>
          <a:endParaRPr lang="en-US"/>
        </a:p>
      </dgm:t>
    </dgm:pt>
    <dgm:pt modelId="{9528E063-8D57-4C11-8D73-1BB96A472836}">
      <dgm:prSet/>
      <dgm:spPr/>
      <dgm:t>
        <a:bodyPr/>
        <a:lstStyle/>
        <a:p>
          <a:r>
            <a:rPr lang="en-US"/>
            <a:t>Pay it forward</a:t>
          </a:r>
        </a:p>
      </dgm:t>
    </dgm:pt>
    <dgm:pt modelId="{917BD881-3B78-4A2F-A7CC-99591657060E}" type="parTrans" cxnId="{6B4B4477-36C5-4545-B033-D998FAE3D4B6}">
      <dgm:prSet/>
      <dgm:spPr/>
      <dgm:t>
        <a:bodyPr/>
        <a:lstStyle/>
        <a:p>
          <a:endParaRPr lang="en-US"/>
        </a:p>
      </dgm:t>
    </dgm:pt>
    <dgm:pt modelId="{C6DF247F-6600-417F-B8D8-D27BB752B556}" type="sibTrans" cxnId="{6B4B4477-36C5-4545-B033-D998FAE3D4B6}">
      <dgm:prSet/>
      <dgm:spPr/>
      <dgm:t>
        <a:bodyPr/>
        <a:lstStyle/>
        <a:p>
          <a:endParaRPr lang="en-US"/>
        </a:p>
      </dgm:t>
    </dgm:pt>
    <dgm:pt modelId="{79912555-EDDF-4149-B801-11901758C53A}" type="pres">
      <dgm:prSet presAssocID="{31CA0091-8087-44C5-9391-B02E7D60327E}" presName="Name0" presStyleCnt="0">
        <dgm:presLayoutVars>
          <dgm:dir/>
          <dgm:animLvl val="lvl"/>
          <dgm:resizeHandles val="exact"/>
        </dgm:presLayoutVars>
      </dgm:prSet>
      <dgm:spPr/>
    </dgm:pt>
    <dgm:pt modelId="{8DE35050-30A8-A846-AE38-343E1CE4F533}" type="pres">
      <dgm:prSet presAssocID="{B349D556-B742-4F8F-BEA8-28BD4E1AEB11}" presName="linNode" presStyleCnt="0"/>
      <dgm:spPr/>
    </dgm:pt>
    <dgm:pt modelId="{52FF2F2F-1B6C-5B47-9943-FF01FFFFD450}" type="pres">
      <dgm:prSet presAssocID="{B349D556-B742-4F8F-BEA8-28BD4E1AEB1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7C2ABEE-66C1-5546-9000-0C3597F8D326}" type="pres">
      <dgm:prSet presAssocID="{B349D556-B742-4F8F-BEA8-28BD4E1AEB11}" presName="descendantText" presStyleLbl="alignAccFollowNode1" presStyleIdx="0" presStyleCnt="2">
        <dgm:presLayoutVars>
          <dgm:bulletEnabled val="1"/>
        </dgm:presLayoutVars>
      </dgm:prSet>
      <dgm:spPr/>
    </dgm:pt>
    <dgm:pt modelId="{6FF085B9-54D6-2848-A371-8D236D1BBED9}" type="pres">
      <dgm:prSet presAssocID="{8B97AC3D-8BAE-4B7B-A8EB-240FC0DE3341}" presName="sp" presStyleCnt="0"/>
      <dgm:spPr/>
    </dgm:pt>
    <dgm:pt modelId="{4C21E691-D6D1-E348-8B6D-56D4C20F8453}" type="pres">
      <dgm:prSet presAssocID="{2C736DE6-34CD-4D6B-A0E8-C056916F3DB1}" presName="linNode" presStyleCnt="0"/>
      <dgm:spPr/>
    </dgm:pt>
    <dgm:pt modelId="{65633CF8-F77D-304D-8A0A-12D5982A0117}" type="pres">
      <dgm:prSet presAssocID="{2C736DE6-34CD-4D6B-A0E8-C056916F3DB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21D8C49-6326-644F-BBE7-5D452927AC37}" type="pres">
      <dgm:prSet presAssocID="{2C736DE6-34CD-4D6B-A0E8-C056916F3DB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5310415-B207-5D45-A5F7-2F3B1802D654}" type="presOf" srcId="{31CA0091-8087-44C5-9391-B02E7D60327E}" destId="{79912555-EDDF-4149-B801-11901758C53A}" srcOrd="0" destOrd="0" presId="urn:microsoft.com/office/officeart/2005/8/layout/vList5"/>
    <dgm:cxn modelId="{348CCA5C-5022-0846-BEB1-AFD4F7B1C7B1}" type="presOf" srcId="{5A8DF767-7DD2-4AD9-AFDD-08BA383D2F1F}" destId="{D7C2ABEE-66C1-5546-9000-0C3597F8D326}" srcOrd="0" destOrd="0" presId="urn:microsoft.com/office/officeart/2005/8/layout/vList5"/>
    <dgm:cxn modelId="{5E0C1062-E58D-4985-9093-956739A18B8E}" srcId="{B349D556-B742-4F8F-BEA8-28BD4E1AEB11}" destId="{11269BC7-7298-444F-AC6D-8ED4F421665E}" srcOrd="2" destOrd="0" parTransId="{E0A5FD6E-EB3D-44DE-B78A-96B241B318E7}" sibTransId="{87B5AFBC-55AB-4FBA-865A-C615C5776C5F}"/>
    <dgm:cxn modelId="{B81D7A6F-D1C0-48A7-849E-154351CCCC23}" srcId="{B349D556-B742-4F8F-BEA8-28BD4E1AEB11}" destId="{E6445476-D26E-4464-906D-9B18ED67E356}" srcOrd="1" destOrd="0" parTransId="{8F575212-872B-4840-AB35-78E631475045}" sibTransId="{9655FE09-793F-4936-8023-FBBE4B1693C2}"/>
    <dgm:cxn modelId="{0D5A9F4F-E8A0-4957-9FD6-7AB081CCEF6B}" srcId="{B349D556-B742-4F8F-BEA8-28BD4E1AEB11}" destId="{5A8DF767-7DD2-4AD9-AFDD-08BA383D2F1F}" srcOrd="0" destOrd="0" parTransId="{E6464B92-F44D-419B-85A8-077A390D309B}" sibTransId="{DDF676C4-B276-444A-B362-259BFA4AA725}"/>
    <dgm:cxn modelId="{F42DE170-491D-4016-AECD-FA0875635844}" srcId="{31CA0091-8087-44C5-9391-B02E7D60327E}" destId="{B349D556-B742-4F8F-BEA8-28BD4E1AEB11}" srcOrd="0" destOrd="0" parTransId="{7CF653AE-EE66-45D9-90E2-316897B3F8C7}" sibTransId="{8B97AC3D-8BAE-4B7B-A8EB-240FC0DE3341}"/>
    <dgm:cxn modelId="{A2985451-3F6C-E540-97F8-0A007BD82D3C}" type="presOf" srcId="{9528E063-8D57-4C11-8D73-1BB96A472836}" destId="{621D8C49-6326-644F-BBE7-5D452927AC37}" srcOrd="0" destOrd="1" presId="urn:microsoft.com/office/officeart/2005/8/layout/vList5"/>
    <dgm:cxn modelId="{6B4B4477-36C5-4545-B033-D998FAE3D4B6}" srcId="{2C736DE6-34CD-4D6B-A0E8-C056916F3DB1}" destId="{9528E063-8D57-4C11-8D73-1BB96A472836}" srcOrd="1" destOrd="0" parTransId="{917BD881-3B78-4A2F-A7CC-99591657060E}" sibTransId="{C6DF247F-6600-417F-B8D8-D27BB752B556}"/>
    <dgm:cxn modelId="{FC8B1C7B-27BA-7E4B-9B41-68C3A4B73CB3}" type="presOf" srcId="{B349D556-B742-4F8F-BEA8-28BD4E1AEB11}" destId="{52FF2F2F-1B6C-5B47-9943-FF01FFFFD450}" srcOrd="0" destOrd="0" presId="urn:microsoft.com/office/officeart/2005/8/layout/vList5"/>
    <dgm:cxn modelId="{C74EA283-9050-2947-903A-2350527E6228}" type="presOf" srcId="{E6445476-D26E-4464-906D-9B18ED67E356}" destId="{D7C2ABEE-66C1-5546-9000-0C3597F8D326}" srcOrd="0" destOrd="1" presId="urn:microsoft.com/office/officeart/2005/8/layout/vList5"/>
    <dgm:cxn modelId="{9EBE22A6-4D25-044C-8B6F-74814D97177C}" type="presOf" srcId="{11269BC7-7298-444F-AC6D-8ED4F421665E}" destId="{D7C2ABEE-66C1-5546-9000-0C3597F8D326}" srcOrd="0" destOrd="2" presId="urn:microsoft.com/office/officeart/2005/8/layout/vList5"/>
    <dgm:cxn modelId="{F71D34AD-9D2F-4C68-9ED6-3F83D64B0AB5}" srcId="{2C736DE6-34CD-4D6B-A0E8-C056916F3DB1}" destId="{07999A0A-B146-4877-B210-8EB566E83998}" srcOrd="0" destOrd="0" parTransId="{368D87B7-FCAE-468B-B0E4-C0BB8BEEB0A6}" sibTransId="{488B22F3-449A-4E75-A56A-C5F54AE363B2}"/>
    <dgm:cxn modelId="{A9F81CB8-2E2B-5842-AA83-3DBAD90D7C80}" type="presOf" srcId="{07999A0A-B146-4877-B210-8EB566E83998}" destId="{621D8C49-6326-644F-BBE7-5D452927AC37}" srcOrd="0" destOrd="0" presId="urn:microsoft.com/office/officeart/2005/8/layout/vList5"/>
    <dgm:cxn modelId="{402737BC-BE69-41CF-996E-E4A3E22FE4B0}" srcId="{31CA0091-8087-44C5-9391-B02E7D60327E}" destId="{2C736DE6-34CD-4D6B-A0E8-C056916F3DB1}" srcOrd="1" destOrd="0" parTransId="{93826A3B-2444-4B57-BF06-8B469A14D7B7}" sibTransId="{C67B88BB-5696-413E-93D2-7E9EFE817ADE}"/>
    <dgm:cxn modelId="{10AD8DDA-8345-664B-B97E-7B32D420418F}" type="presOf" srcId="{2C736DE6-34CD-4D6B-A0E8-C056916F3DB1}" destId="{65633CF8-F77D-304D-8A0A-12D5982A0117}" srcOrd="0" destOrd="0" presId="urn:microsoft.com/office/officeart/2005/8/layout/vList5"/>
    <dgm:cxn modelId="{CAE77C93-2AB4-B741-B7A3-67DDE9708B4A}" type="presParOf" srcId="{79912555-EDDF-4149-B801-11901758C53A}" destId="{8DE35050-30A8-A846-AE38-343E1CE4F533}" srcOrd="0" destOrd="0" presId="urn:microsoft.com/office/officeart/2005/8/layout/vList5"/>
    <dgm:cxn modelId="{4A90686A-2C80-4642-A146-6100DE73774F}" type="presParOf" srcId="{8DE35050-30A8-A846-AE38-343E1CE4F533}" destId="{52FF2F2F-1B6C-5B47-9943-FF01FFFFD450}" srcOrd="0" destOrd="0" presId="urn:microsoft.com/office/officeart/2005/8/layout/vList5"/>
    <dgm:cxn modelId="{5DCF3452-B2B8-8D43-9027-FEC8292C9669}" type="presParOf" srcId="{8DE35050-30A8-A846-AE38-343E1CE4F533}" destId="{D7C2ABEE-66C1-5546-9000-0C3597F8D326}" srcOrd="1" destOrd="0" presId="urn:microsoft.com/office/officeart/2005/8/layout/vList5"/>
    <dgm:cxn modelId="{3CBB6884-68CB-374E-88B7-8CD053F1A2D7}" type="presParOf" srcId="{79912555-EDDF-4149-B801-11901758C53A}" destId="{6FF085B9-54D6-2848-A371-8D236D1BBED9}" srcOrd="1" destOrd="0" presId="urn:microsoft.com/office/officeart/2005/8/layout/vList5"/>
    <dgm:cxn modelId="{3837DBB6-3ED8-F54E-B945-1F6824292E65}" type="presParOf" srcId="{79912555-EDDF-4149-B801-11901758C53A}" destId="{4C21E691-D6D1-E348-8B6D-56D4C20F8453}" srcOrd="2" destOrd="0" presId="urn:microsoft.com/office/officeart/2005/8/layout/vList5"/>
    <dgm:cxn modelId="{50C4DFB4-428D-E344-89CA-B170ECC791CA}" type="presParOf" srcId="{4C21E691-D6D1-E348-8B6D-56D4C20F8453}" destId="{65633CF8-F77D-304D-8A0A-12D5982A0117}" srcOrd="0" destOrd="0" presId="urn:microsoft.com/office/officeart/2005/8/layout/vList5"/>
    <dgm:cxn modelId="{25639CBB-E656-1E4C-9A84-85C8C0332F36}" type="presParOf" srcId="{4C21E691-D6D1-E348-8B6D-56D4C20F8453}" destId="{621D8C49-6326-644F-BBE7-5D452927AC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B00A3-18C5-423E-A9EF-13DB3FDAECC3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15A83C-D211-4553-81C9-2395A38147AA}">
      <dgm:prSet/>
      <dgm:spPr/>
      <dgm:t>
        <a:bodyPr/>
        <a:lstStyle/>
        <a:p>
          <a:pPr>
            <a:defRPr b="1"/>
          </a:pPr>
          <a:r>
            <a:rPr lang="en-US"/>
            <a:t>We read a lot!</a:t>
          </a:r>
        </a:p>
      </dgm:t>
    </dgm:pt>
    <dgm:pt modelId="{66CF74E5-9CB0-476D-B977-06A2908C9454}" type="parTrans" cxnId="{B1ACDEFF-AC09-4601-BAA3-0219B1C7723C}">
      <dgm:prSet/>
      <dgm:spPr/>
      <dgm:t>
        <a:bodyPr/>
        <a:lstStyle/>
        <a:p>
          <a:endParaRPr lang="en-US"/>
        </a:p>
      </dgm:t>
    </dgm:pt>
    <dgm:pt modelId="{0EF38E9B-E235-41BF-B754-80AD911F839B}" type="sibTrans" cxnId="{B1ACDEFF-AC09-4601-BAA3-0219B1C7723C}">
      <dgm:prSet/>
      <dgm:spPr/>
      <dgm:t>
        <a:bodyPr/>
        <a:lstStyle/>
        <a:p>
          <a:endParaRPr lang="en-US"/>
        </a:p>
      </dgm:t>
    </dgm:pt>
    <dgm:pt modelId="{F6DA1B45-F3FB-411A-98A2-0C88A47E89C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>
              <a:latin typeface="Calibri Light" panose="020F0302020204030204"/>
            </a:rPr>
            <a:t>My</a:t>
          </a:r>
          <a:r>
            <a:rPr lang="en-US" b="0" dirty="0"/>
            <a:t> </a:t>
          </a:r>
          <a:r>
            <a:rPr lang="en-US" b="0" dirty="0">
              <a:latin typeface="Calibri Light" panose="020F0302020204030204"/>
            </a:rPr>
            <a:t>Perspectives texts</a:t>
          </a:r>
          <a:endParaRPr lang="en-US" b="0" dirty="0"/>
        </a:p>
      </dgm:t>
    </dgm:pt>
    <dgm:pt modelId="{CB7D3C64-AF30-4943-B06D-896B2F3B8615}" type="parTrans" cxnId="{5BD67FFD-5A82-4722-BB65-5AC79D414C65}">
      <dgm:prSet/>
      <dgm:spPr/>
      <dgm:t>
        <a:bodyPr/>
        <a:lstStyle/>
        <a:p>
          <a:endParaRPr lang="en-US"/>
        </a:p>
      </dgm:t>
    </dgm:pt>
    <dgm:pt modelId="{44C95FA3-13FB-4B18-B035-047077B104C6}" type="sibTrans" cxnId="{5BD67FFD-5A82-4722-BB65-5AC79D414C65}">
      <dgm:prSet/>
      <dgm:spPr/>
      <dgm:t>
        <a:bodyPr/>
        <a:lstStyle/>
        <a:p>
          <a:endParaRPr lang="en-US"/>
        </a:p>
      </dgm:t>
    </dgm:pt>
    <dgm:pt modelId="{9BC4CA8B-0E6A-4BE2-A6EA-0ED577BC8ED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/>
            <a:t>Literature studies</a:t>
          </a:r>
        </a:p>
      </dgm:t>
    </dgm:pt>
    <dgm:pt modelId="{AB0A70FD-8C9D-4023-8BC8-ACE58649C097}" type="parTrans" cxnId="{53351CA5-55D1-4798-8519-4C567A8C0577}">
      <dgm:prSet/>
      <dgm:spPr/>
      <dgm:t>
        <a:bodyPr/>
        <a:lstStyle/>
        <a:p>
          <a:endParaRPr lang="en-US"/>
        </a:p>
      </dgm:t>
    </dgm:pt>
    <dgm:pt modelId="{4AD4D0DE-7CBB-4D52-A641-D2BBAFFB3D04}" type="sibTrans" cxnId="{53351CA5-55D1-4798-8519-4C567A8C0577}">
      <dgm:prSet/>
      <dgm:spPr/>
      <dgm:t>
        <a:bodyPr/>
        <a:lstStyle/>
        <a:p>
          <a:endParaRPr lang="en-US"/>
        </a:p>
      </dgm:t>
    </dgm:pt>
    <dgm:pt modelId="{93056535-4C7D-4E58-95A3-1780B3B274F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/>
            <a:t>Scholastic News</a:t>
          </a:r>
        </a:p>
      </dgm:t>
    </dgm:pt>
    <dgm:pt modelId="{C74DB609-8934-4152-B4DC-A51BF8AADE09}" type="parTrans" cxnId="{00583FA8-89A2-4F97-88A8-7456D9B663BC}">
      <dgm:prSet/>
      <dgm:spPr/>
      <dgm:t>
        <a:bodyPr/>
        <a:lstStyle/>
        <a:p>
          <a:endParaRPr lang="en-US"/>
        </a:p>
      </dgm:t>
    </dgm:pt>
    <dgm:pt modelId="{7E7F6CE2-0AD4-4B62-B91A-B9B0A16AD95E}" type="sibTrans" cxnId="{00583FA8-89A2-4F97-88A8-7456D9B663BC}">
      <dgm:prSet/>
      <dgm:spPr/>
      <dgm:t>
        <a:bodyPr/>
        <a:lstStyle/>
        <a:p>
          <a:endParaRPr lang="en-US"/>
        </a:p>
      </dgm:t>
    </dgm:pt>
    <dgm:pt modelId="{780A0BE7-8630-4EE9-8112-097BB982193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/>
            <a:t>Informational texts</a:t>
          </a:r>
        </a:p>
      </dgm:t>
    </dgm:pt>
    <dgm:pt modelId="{E6E7E2FD-2AEC-4A69-8023-24D6A7E5C633}" type="parTrans" cxnId="{72A59739-0D7F-4AEB-A390-C861DD08B80A}">
      <dgm:prSet/>
      <dgm:spPr/>
      <dgm:t>
        <a:bodyPr/>
        <a:lstStyle/>
        <a:p>
          <a:endParaRPr lang="en-US"/>
        </a:p>
      </dgm:t>
    </dgm:pt>
    <dgm:pt modelId="{70C1842F-9363-4E7A-AAD8-C51A21FBE117}" type="sibTrans" cxnId="{72A59739-0D7F-4AEB-A390-C861DD08B80A}">
      <dgm:prSet/>
      <dgm:spPr/>
      <dgm:t>
        <a:bodyPr/>
        <a:lstStyle/>
        <a:p>
          <a:endParaRPr lang="en-US"/>
        </a:p>
      </dgm:t>
    </dgm:pt>
    <dgm:pt modelId="{367D38C0-F096-4E37-84E7-366189D1575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/>
            <a:t>Science/Social Studies</a:t>
          </a:r>
        </a:p>
      </dgm:t>
    </dgm:pt>
    <dgm:pt modelId="{AD5FD9F9-C0BC-421E-82E2-73FFF31E5E55}" type="parTrans" cxnId="{09B369EF-B693-4CCA-8513-382003BB360D}">
      <dgm:prSet/>
      <dgm:spPr/>
      <dgm:t>
        <a:bodyPr/>
        <a:lstStyle/>
        <a:p>
          <a:endParaRPr lang="en-US"/>
        </a:p>
      </dgm:t>
    </dgm:pt>
    <dgm:pt modelId="{E264FB25-9758-41E6-B7CB-66651D776920}" type="sibTrans" cxnId="{09B369EF-B693-4CCA-8513-382003BB360D}">
      <dgm:prSet/>
      <dgm:spPr/>
      <dgm:t>
        <a:bodyPr/>
        <a:lstStyle/>
        <a:p>
          <a:endParaRPr lang="en-US"/>
        </a:p>
      </dgm:t>
    </dgm:pt>
    <dgm:pt modelId="{489F1E16-7E42-4623-922E-658FFF7CE15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/>
            <a:t>Independent reading/ AR</a:t>
          </a:r>
        </a:p>
      </dgm:t>
    </dgm:pt>
    <dgm:pt modelId="{07E4DBC4-12DE-4F4F-99C5-34E14DF44B0B}" type="parTrans" cxnId="{1009CB75-9730-47F0-A53D-9E4D0594A8EB}">
      <dgm:prSet/>
      <dgm:spPr/>
      <dgm:t>
        <a:bodyPr/>
        <a:lstStyle/>
        <a:p>
          <a:endParaRPr lang="en-US"/>
        </a:p>
      </dgm:t>
    </dgm:pt>
    <dgm:pt modelId="{6FF4ADA1-35C5-4648-BA27-B2DDF635763E}" type="sibTrans" cxnId="{1009CB75-9730-47F0-A53D-9E4D0594A8EB}">
      <dgm:prSet/>
      <dgm:spPr/>
      <dgm:t>
        <a:bodyPr/>
        <a:lstStyle/>
        <a:p>
          <a:endParaRPr lang="en-US"/>
        </a:p>
      </dgm:t>
    </dgm:pt>
    <dgm:pt modelId="{8E605FEF-161E-4211-82CF-D6937FEC5C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>
              <a:latin typeface="Calibri Light" panose="020F0302020204030204"/>
            </a:rPr>
            <a:t>Read-aloud</a:t>
          </a:r>
          <a:endParaRPr lang="en-US" b="0" dirty="0"/>
        </a:p>
      </dgm:t>
    </dgm:pt>
    <dgm:pt modelId="{D409BFDE-9937-46CA-9E37-A36DAABD17D6}" type="parTrans" cxnId="{9D1BFAFF-2239-4042-B3B5-ABFBE6471473}">
      <dgm:prSet/>
      <dgm:spPr/>
      <dgm:t>
        <a:bodyPr/>
        <a:lstStyle/>
        <a:p>
          <a:endParaRPr lang="en-US"/>
        </a:p>
      </dgm:t>
    </dgm:pt>
    <dgm:pt modelId="{4436E1DD-C81A-463A-AD67-08C52BAB86C8}" type="sibTrans" cxnId="{9D1BFAFF-2239-4042-B3B5-ABFBE6471473}">
      <dgm:prSet/>
      <dgm:spPr/>
      <dgm:t>
        <a:bodyPr/>
        <a:lstStyle/>
        <a:p>
          <a:endParaRPr lang="en-US"/>
        </a:p>
      </dgm:t>
    </dgm:pt>
    <dgm:pt modelId="{ACF44BEB-57D2-4268-A701-09B7F493FBCE}">
      <dgm:prSet/>
      <dgm:spPr/>
      <dgm:t>
        <a:bodyPr/>
        <a:lstStyle/>
        <a:p>
          <a:pPr>
            <a:defRPr b="1"/>
          </a:pPr>
          <a:r>
            <a:rPr lang="en-US"/>
            <a:t>To practice skills:</a:t>
          </a:r>
        </a:p>
      </dgm:t>
    </dgm:pt>
    <dgm:pt modelId="{DA00626C-294D-4DC9-93D1-874960B159AF}" type="parTrans" cxnId="{B95AE1C9-39B1-495E-9231-B365155D48E0}">
      <dgm:prSet/>
      <dgm:spPr/>
      <dgm:t>
        <a:bodyPr/>
        <a:lstStyle/>
        <a:p>
          <a:endParaRPr lang="en-US"/>
        </a:p>
      </dgm:t>
    </dgm:pt>
    <dgm:pt modelId="{C9AD4921-D240-42F1-91C4-4DFC0590619D}" type="sibTrans" cxnId="{B95AE1C9-39B1-495E-9231-B365155D48E0}">
      <dgm:prSet/>
      <dgm:spPr/>
      <dgm:t>
        <a:bodyPr/>
        <a:lstStyle/>
        <a:p>
          <a:endParaRPr lang="en-US"/>
        </a:p>
      </dgm:t>
    </dgm:pt>
    <dgm:pt modelId="{FE538702-15BD-4F25-9D64-E227FAD51D54}">
      <dgm:prSet/>
      <dgm:spPr/>
      <dgm:t>
        <a:bodyPr/>
        <a:lstStyle/>
        <a:p>
          <a:r>
            <a:rPr lang="en-US"/>
            <a:t>Comprehension</a:t>
          </a:r>
        </a:p>
      </dgm:t>
    </dgm:pt>
    <dgm:pt modelId="{8C14C43B-6506-45BC-9B8A-D28B2009041B}" type="parTrans" cxnId="{A337BB73-BC13-4A70-B835-A03FE09C1E9D}">
      <dgm:prSet/>
      <dgm:spPr/>
      <dgm:t>
        <a:bodyPr/>
        <a:lstStyle/>
        <a:p>
          <a:endParaRPr lang="en-US"/>
        </a:p>
      </dgm:t>
    </dgm:pt>
    <dgm:pt modelId="{4C537D80-2D9D-4092-9023-ADAA82533EEE}" type="sibTrans" cxnId="{A337BB73-BC13-4A70-B835-A03FE09C1E9D}">
      <dgm:prSet/>
      <dgm:spPr/>
      <dgm:t>
        <a:bodyPr/>
        <a:lstStyle/>
        <a:p>
          <a:endParaRPr lang="en-US"/>
        </a:p>
      </dgm:t>
    </dgm:pt>
    <dgm:pt modelId="{C49AF279-BC92-48D0-8C7A-B6BA4F67A026}">
      <dgm:prSet/>
      <dgm:spPr/>
      <dgm:t>
        <a:bodyPr/>
        <a:lstStyle/>
        <a:p>
          <a:r>
            <a:rPr lang="en-US"/>
            <a:t>Vocabulary development</a:t>
          </a:r>
        </a:p>
      </dgm:t>
    </dgm:pt>
    <dgm:pt modelId="{BA5ACDB0-3F37-4015-934D-B2E85EE2CC31}" type="parTrans" cxnId="{1D61C931-53B5-47F2-8BF5-A48B1D6F9B09}">
      <dgm:prSet/>
      <dgm:spPr/>
      <dgm:t>
        <a:bodyPr/>
        <a:lstStyle/>
        <a:p>
          <a:endParaRPr lang="en-US"/>
        </a:p>
      </dgm:t>
    </dgm:pt>
    <dgm:pt modelId="{86B6A8AD-B27D-4956-B405-D5F7A8E0AE37}" type="sibTrans" cxnId="{1D61C931-53B5-47F2-8BF5-A48B1D6F9B09}">
      <dgm:prSet/>
      <dgm:spPr/>
      <dgm:t>
        <a:bodyPr/>
        <a:lstStyle/>
        <a:p>
          <a:endParaRPr lang="en-US"/>
        </a:p>
      </dgm:t>
    </dgm:pt>
    <dgm:pt modelId="{BF1D9172-861C-4C5D-8F4D-EF5A8FA8105E}">
      <dgm:prSet/>
      <dgm:spPr/>
      <dgm:t>
        <a:bodyPr/>
        <a:lstStyle/>
        <a:p>
          <a:r>
            <a:rPr lang="en-US"/>
            <a:t>Annotation</a:t>
          </a:r>
        </a:p>
      </dgm:t>
    </dgm:pt>
    <dgm:pt modelId="{B43E1882-B449-4E36-A27E-6BC3F740F0AA}" type="parTrans" cxnId="{78A20B48-6B84-4E03-904C-B1599CED4F47}">
      <dgm:prSet/>
      <dgm:spPr/>
      <dgm:t>
        <a:bodyPr/>
        <a:lstStyle/>
        <a:p>
          <a:endParaRPr lang="en-US"/>
        </a:p>
      </dgm:t>
    </dgm:pt>
    <dgm:pt modelId="{EE6993FA-F808-4C9F-8941-364F4FD39237}" type="sibTrans" cxnId="{78A20B48-6B84-4E03-904C-B1599CED4F47}">
      <dgm:prSet/>
      <dgm:spPr/>
      <dgm:t>
        <a:bodyPr/>
        <a:lstStyle/>
        <a:p>
          <a:endParaRPr lang="en-US"/>
        </a:p>
      </dgm:t>
    </dgm:pt>
    <dgm:pt modelId="{4B096E89-1C25-47A2-81BA-F6423CDA322F}" type="pres">
      <dgm:prSet presAssocID="{A3BB00A3-18C5-423E-A9EF-13DB3FDAECC3}" presName="Name0" presStyleCnt="0">
        <dgm:presLayoutVars>
          <dgm:dir/>
          <dgm:animLvl val="lvl"/>
          <dgm:resizeHandles val="exact"/>
        </dgm:presLayoutVars>
      </dgm:prSet>
      <dgm:spPr/>
    </dgm:pt>
    <dgm:pt modelId="{17B5C950-BFEC-48CF-BD44-485AFF3FE33B}" type="pres">
      <dgm:prSet presAssocID="{B715A83C-D211-4553-81C9-2395A38147AA}" presName="composite" presStyleCnt="0"/>
      <dgm:spPr/>
    </dgm:pt>
    <dgm:pt modelId="{EE3E8071-606F-4CC2-8C2C-D12849BCB449}" type="pres">
      <dgm:prSet presAssocID="{B715A83C-D211-4553-81C9-2395A38147A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32E818A-0D78-41EB-AC44-A0E31CEAE422}" type="pres">
      <dgm:prSet presAssocID="{B715A83C-D211-4553-81C9-2395A38147AA}" presName="desTx" presStyleLbl="alignAccFollowNode1" presStyleIdx="0" presStyleCnt="2">
        <dgm:presLayoutVars>
          <dgm:bulletEnabled val="1"/>
        </dgm:presLayoutVars>
      </dgm:prSet>
      <dgm:spPr/>
    </dgm:pt>
    <dgm:pt modelId="{3EA6EC2A-E32D-453F-9D87-DD036B288A8A}" type="pres">
      <dgm:prSet presAssocID="{0EF38E9B-E235-41BF-B754-80AD911F839B}" presName="space" presStyleCnt="0"/>
      <dgm:spPr/>
    </dgm:pt>
    <dgm:pt modelId="{83EDFAAF-EC86-4F79-99D8-127542322346}" type="pres">
      <dgm:prSet presAssocID="{ACF44BEB-57D2-4268-A701-09B7F493FBCE}" presName="composite" presStyleCnt="0"/>
      <dgm:spPr/>
    </dgm:pt>
    <dgm:pt modelId="{871C4E2E-112C-45E7-A39D-D877E8FA6653}" type="pres">
      <dgm:prSet presAssocID="{ACF44BEB-57D2-4268-A701-09B7F493FB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F48AFD6-6A35-42EA-AA14-3666BB9A14BB}" type="pres">
      <dgm:prSet presAssocID="{ACF44BEB-57D2-4268-A701-09B7F493FB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733B116-0F26-4426-AECB-9E35340AEBF8}" type="presOf" srcId="{BF1D9172-861C-4C5D-8F4D-EF5A8FA8105E}" destId="{2F48AFD6-6A35-42EA-AA14-3666BB9A14BB}" srcOrd="0" destOrd="2" presId="urn:microsoft.com/office/officeart/2005/8/layout/hList1"/>
    <dgm:cxn modelId="{59BEEF1E-0951-4D44-B5B9-D59DE0ECD4AE}" type="presOf" srcId="{8E605FEF-161E-4211-82CF-D6937FEC5CE8}" destId="{432E818A-0D78-41EB-AC44-A0E31CEAE422}" srcOrd="0" destOrd="6" presId="urn:microsoft.com/office/officeart/2005/8/layout/hList1"/>
    <dgm:cxn modelId="{7F7CF322-1184-46E5-95E7-9C5350B6C114}" type="presOf" srcId="{93056535-4C7D-4E58-95A3-1780B3B274FD}" destId="{432E818A-0D78-41EB-AC44-A0E31CEAE422}" srcOrd="0" destOrd="2" presId="urn:microsoft.com/office/officeart/2005/8/layout/hList1"/>
    <dgm:cxn modelId="{D5BA3328-E121-4FDE-B61E-733E72E951D1}" type="presOf" srcId="{489F1E16-7E42-4623-922E-658FFF7CE157}" destId="{432E818A-0D78-41EB-AC44-A0E31CEAE422}" srcOrd="0" destOrd="5" presId="urn:microsoft.com/office/officeart/2005/8/layout/hList1"/>
    <dgm:cxn modelId="{1D61C931-53B5-47F2-8BF5-A48B1D6F9B09}" srcId="{ACF44BEB-57D2-4268-A701-09B7F493FBCE}" destId="{C49AF279-BC92-48D0-8C7A-B6BA4F67A026}" srcOrd="1" destOrd="0" parTransId="{BA5ACDB0-3F37-4015-934D-B2E85EE2CC31}" sibTransId="{86B6A8AD-B27D-4956-B405-D5F7A8E0AE37}"/>
    <dgm:cxn modelId="{72A59739-0D7F-4AEB-A390-C861DD08B80A}" srcId="{B715A83C-D211-4553-81C9-2395A38147AA}" destId="{780A0BE7-8630-4EE9-8112-097BB9821934}" srcOrd="3" destOrd="0" parTransId="{E6E7E2FD-2AEC-4A69-8023-24D6A7E5C633}" sibTransId="{70C1842F-9363-4E7A-AAD8-C51A21FBE117}"/>
    <dgm:cxn modelId="{50DA843C-E77B-409D-87A8-276DE4639233}" type="presOf" srcId="{ACF44BEB-57D2-4268-A701-09B7F493FBCE}" destId="{871C4E2E-112C-45E7-A39D-D877E8FA6653}" srcOrd="0" destOrd="0" presId="urn:microsoft.com/office/officeart/2005/8/layout/hList1"/>
    <dgm:cxn modelId="{78A20B48-6B84-4E03-904C-B1599CED4F47}" srcId="{ACF44BEB-57D2-4268-A701-09B7F493FBCE}" destId="{BF1D9172-861C-4C5D-8F4D-EF5A8FA8105E}" srcOrd="2" destOrd="0" parTransId="{B43E1882-B449-4E36-A27E-6BC3F740F0AA}" sibTransId="{EE6993FA-F808-4C9F-8941-364F4FD39237}"/>
    <dgm:cxn modelId="{A337BB73-BC13-4A70-B835-A03FE09C1E9D}" srcId="{ACF44BEB-57D2-4268-A701-09B7F493FBCE}" destId="{FE538702-15BD-4F25-9D64-E227FAD51D54}" srcOrd="0" destOrd="0" parTransId="{8C14C43B-6506-45BC-9B8A-D28B2009041B}" sibTransId="{4C537D80-2D9D-4092-9023-ADAA82533EEE}"/>
    <dgm:cxn modelId="{1009CB75-9730-47F0-A53D-9E4D0594A8EB}" srcId="{B715A83C-D211-4553-81C9-2395A38147AA}" destId="{489F1E16-7E42-4623-922E-658FFF7CE157}" srcOrd="5" destOrd="0" parTransId="{07E4DBC4-12DE-4F4F-99C5-34E14DF44B0B}" sibTransId="{6FF4ADA1-35C5-4648-BA27-B2DDF635763E}"/>
    <dgm:cxn modelId="{3E266C5A-D923-49E3-A1DF-0B3377F181A1}" type="presOf" srcId="{A3BB00A3-18C5-423E-A9EF-13DB3FDAECC3}" destId="{4B096E89-1C25-47A2-81BA-F6423CDA322F}" srcOrd="0" destOrd="0" presId="urn:microsoft.com/office/officeart/2005/8/layout/hList1"/>
    <dgm:cxn modelId="{D243B684-8904-41E3-BA5A-C7F669CB4FA4}" type="presOf" srcId="{F6DA1B45-F3FB-411A-98A2-0C88A47E89C1}" destId="{432E818A-0D78-41EB-AC44-A0E31CEAE422}" srcOrd="0" destOrd="0" presId="urn:microsoft.com/office/officeart/2005/8/layout/hList1"/>
    <dgm:cxn modelId="{53351CA5-55D1-4798-8519-4C567A8C0577}" srcId="{B715A83C-D211-4553-81C9-2395A38147AA}" destId="{9BC4CA8B-0E6A-4BE2-A6EA-0ED577BC8EDB}" srcOrd="1" destOrd="0" parTransId="{AB0A70FD-8C9D-4023-8BC8-ACE58649C097}" sibTransId="{4AD4D0DE-7CBB-4D52-A641-D2BBAFFB3D04}"/>
    <dgm:cxn modelId="{9DAF44A5-FC68-4CDA-8D8A-C43AB5813D9D}" type="presOf" srcId="{FE538702-15BD-4F25-9D64-E227FAD51D54}" destId="{2F48AFD6-6A35-42EA-AA14-3666BB9A14BB}" srcOrd="0" destOrd="0" presId="urn:microsoft.com/office/officeart/2005/8/layout/hList1"/>
    <dgm:cxn modelId="{00583FA8-89A2-4F97-88A8-7456D9B663BC}" srcId="{B715A83C-D211-4553-81C9-2395A38147AA}" destId="{93056535-4C7D-4E58-95A3-1780B3B274FD}" srcOrd="2" destOrd="0" parTransId="{C74DB609-8934-4152-B4DC-A51BF8AADE09}" sibTransId="{7E7F6CE2-0AD4-4B62-B91A-B9B0A16AD95E}"/>
    <dgm:cxn modelId="{E0E8DAAF-4BF9-4D1E-9E8F-9FE28E71CC98}" type="presOf" srcId="{B715A83C-D211-4553-81C9-2395A38147AA}" destId="{EE3E8071-606F-4CC2-8C2C-D12849BCB449}" srcOrd="0" destOrd="0" presId="urn:microsoft.com/office/officeart/2005/8/layout/hList1"/>
    <dgm:cxn modelId="{FFFD08C3-FAB5-4589-964C-44FD2E771013}" type="presOf" srcId="{C49AF279-BC92-48D0-8C7A-B6BA4F67A026}" destId="{2F48AFD6-6A35-42EA-AA14-3666BB9A14BB}" srcOrd="0" destOrd="1" presId="urn:microsoft.com/office/officeart/2005/8/layout/hList1"/>
    <dgm:cxn modelId="{B95AE1C9-39B1-495E-9231-B365155D48E0}" srcId="{A3BB00A3-18C5-423E-A9EF-13DB3FDAECC3}" destId="{ACF44BEB-57D2-4268-A701-09B7F493FBCE}" srcOrd="1" destOrd="0" parTransId="{DA00626C-294D-4DC9-93D1-874960B159AF}" sibTransId="{C9AD4921-D240-42F1-91C4-4DFC0590619D}"/>
    <dgm:cxn modelId="{F601DED3-EDB8-4FB6-9E2B-4959FB1456AB}" type="presOf" srcId="{367D38C0-F096-4E37-84E7-366189D15757}" destId="{432E818A-0D78-41EB-AC44-A0E31CEAE422}" srcOrd="0" destOrd="4" presId="urn:microsoft.com/office/officeart/2005/8/layout/hList1"/>
    <dgm:cxn modelId="{09B369EF-B693-4CCA-8513-382003BB360D}" srcId="{B715A83C-D211-4553-81C9-2395A38147AA}" destId="{367D38C0-F096-4E37-84E7-366189D15757}" srcOrd="4" destOrd="0" parTransId="{AD5FD9F9-C0BC-421E-82E2-73FFF31E5E55}" sibTransId="{E264FB25-9758-41E6-B7CB-66651D776920}"/>
    <dgm:cxn modelId="{26888DF2-EF67-42A1-8906-9C4337DC915C}" type="presOf" srcId="{9BC4CA8B-0E6A-4BE2-A6EA-0ED577BC8EDB}" destId="{432E818A-0D78-41EB-AC44-A0E31CEAE422}" srcOrd="0" destOrd="1" presId="urn:microsoft.com/office/officeart/2005/8/layout/hList1"/>
    <dgm:cxn modelId="{8E816FFC-DFE6-4263-A9FF-F4963F21D171}" type="presOf" srcId="{780A0BE7-8630-4EE9-8112-097BB9821934}" destId="{432E818A-0D78-41EB-AC44-A0E31CEAE422}" srcOrd="0" destOrd="3" presId="urn:microsoft.com/office/officeart/2005/8/layout/hList1"/>
    <dgm:cxn modelId="{5BD67FFD-5A82-4722-BB65-5AC79D414C65}" srcId="{B715A83C-D211-4553-81C9-2395A38147AA}" destId="{F6DA1B45-F3FB-411A-98A2-0C88A47E89C1}" srcOrd="0" destOrd="0" parTransId="{CB7D3C64-AF30-4943-B06D-896B2F3B8615}" sibTransId="{44C95FA3-13FB-4B18-B035-047077B104C6}"/>
    <dgm:cxn modelId="{B1ACDEFF-AC09-4601-BAA3-0219B1C7723C}" srcId="{A3BB00A3-18C5-423E-A9EF-13DB3FDAECC3}" destId="{B715A83C-D211-4553-81C9-2395A38147AA}" srcOrd="0" destOrd="0" parTransId="{66CF74E5-9CB0-476D-B977-06A2908C9454}" sibTransId="{0EF38E9B-E235-41BF-B754-80AD911F839B}"/>
    <dgm:cxn modelId="{9D1BFAFF-2239-4042-B3B5-ABFBE6471473}" srcId="{B715A83C-D211-4553-81C9-2395A38147AA}" destId="{8E605FEF-161E-4211-82CF-D6937FEC5CE8}" srcOrd="6" destOrd="0" parTransId="{D409BFDE-9937-46CA-9E37-A36DAABD17D6}" sibTransId="{4436E1DD-C81A-463A-AD67-08C52BAB86C8}"/>
    <dgm:cxn modelId="{32C23EA1-F452-4739-90B3-2269468775A6}" type="presParOf" srcId="{4B096E89-1C25-47A2-81BA-F6423CDA322F}" destId="{17B5C950-BFEC-48CF-BD44-485AFF3FE33B}" srcOrd="0" destOrd="0" presId="urn:microsoft.com/office/officeart/2005/8/layout/hList1"/>
    <dgm:cxn modelId="{C172A136-9681-4A27-AF3F-26B64ED3C620}" type="presParOf" srcId="{17B5C950-BFEC-48CF-BD44-485AFF3FE33B}" destId="{EE3E8071-606F-4CC2-8C2C-D12849BCB449}" srcOrd="0" destOrd="0" presId="urn:microsoft.com/office/officeart/2005/8/layout/hList1"/>
    <dgm:cxn modelId="{F95FCA18-35E2-4C32-B8B0-4C79F502D9A6}" type="presParOf" srcId="{17B5C950-BFEC-48CF-BD44-485AFF3FE33B}" destId="{432E818A-0D78-41EB-AC44-A0E31CEAE422}" srcOrd="1" destOrd="0" presId="urn:microsoft.com/office/officeart/2005/8/layout/hList1"/>
    <dgm:cxn modelId="{5C591E34-E16C-4652-B173-45B36DC79BE1}" type="presParOf" srcId="{4B096E89-1C25-47A2-81BA-F6423CDA322F}" destId="{3EA6EC2A-E32D-453F-9D87-DD036B288A8A}" srcOrd="1" destOrd="0" presId="urn:microsoft.com/office/officeart/2005/8/layout/hList1"/>
    <dgm:cxn modelId="{94D3A708-2FD0-40C9-85DC-F5CBFF4CDA3C}" type="presParOf" srcId="{4B096E89-1C25-47A2-81BA-F6423CDA322F}" destId="{83EDFAAF-EC86-4F79-99D8-127542322346}" srcOrd="2" destOrd="0" presId="urn:microsoft.com/office/officeart/2005/8/layout/hList1"/>
    <dgm:cxn modelId="{C90980B1-7C0E-46DF-98A6-6FDCEE0E7A58}" type="presParOf" srcId="{83EDFAAF-EC86-4F79-99D8-127542322346}" destId="{871C4E2E-112C-45E7-A39D-D877E8FA6653}" srcOrd="0" destOrd="0" presId="urn:microsoft.com/office/officeart/2005/8/layout/hList1"/>
    <dgm:cxn modelId="{EC7CA033-C929-4DB2-88EA-BE34699F5AE9}" type="presParOf" srcId="{83EDFAAF-EC86-4F79-99D8-127542322346}" destId="{2F48AFD6-6A35-42EA-AA14-3666BB9A14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9AC9D6-334D-42F5-AB8F-CC34262D4F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CB1863-3D61-4D51-910D-90CD8F5774BA}">
      <dgm:prSet/>
      <dgm:spPr/>
      <dgm:t>
        <a:bodyPr/>
        <a:lstStyle/>
        <a:p>
          <a:r>
            <a:rPr lang="en-US"/>
            <a:t>We also write a lot!</a:t>
          </a:r>
        </a:p>
      </dgm:t>
    </dgm:pt>
    <dgm:pt modelId="{B8C1FB9E-3834-49F3-B355-21A2CA3BCCD5}" type="parTrans" cxnId="{0E5B2524-4E72-4117-9768-1B40758A658C}">
      <dgm:prSet/>
      <dgm:spPr/>
      <dgm:t>
        <a:bodyPr/>
        <a:lstStyle/>
        <a:p>
          <a:endParaRPr lang="en-US"/>
        </a:p>
      </dgm:t>
    </dgm:pt>
    <dgm:pt modelId="{E8A1CF39-3A3E-4433-B5BD-5ADED80970FB}" type="sibTrans" cxnId="{0E5B2524-4E72-4117-9768-1B40758A658C}">
      <dgm:prSet/>
      <dgm:spPr/>
      <dgm:t>
        <a:bodyPr/>
        <a:lstStyle/>
        <a:p>
          <a:endParaRPr lang="en-US"/>
        </a:p>
      </dgm:t>
    </dgm:pt>
    <dgm:pt modelId="{33B401E5-AEAD-4EDA-BE22-3A5162F21487}">
      <dgm:prSet/>
      <dgm:spPr/>
      <dgm:t>
        <a:bodyPr/>
        <a:lstStyle/>
        <a:p>
          <a:r>
            <a:rPr lang="en-US"/>
            <a:t>Cite textual evidence</a:t>
          </a:r>
        </a:p>
      </dgm:t>
    </dgm:pt>
    <dgm:pt modelId="{91E102C5-216C-4580-84D7-B9BE57A8CBA6}" type="parTrans" cxnId="{710CB857-C008-486D-A53A-B3438E88B930}">
      <dgm:prSet/>
      <dgm:spPr/>
      <dgm:t>
        <a:bodyPr/>
        <a:lstStyle/>
        <a:p>
          <a:endParaRPr lang="en-US"/>
        </a:p>
      </dgm:t>
    </dgm:pt>
    <dgm:pt modelId="{E2444362-489C-430C-808B-2B5BA7F05DC8}" type="sibTrans" cxnId="{710CB857-C008-486D-A53A-B3438E88B930}">
      <dgm:prSet/>
      <dgm:spPr/>
      <dgm:t>
        <a:bodyPr/>
        <a:lstStyle/>
        <a:p>
          <a:endParaRPr lang="en-US"/>
        </a:p>
      </dgm:t>
    </dgm:pt>
    <dgm:pt modelId="{FE04761D-08FA-4757-8F29-AB61F46BE715}">
      <dgm:prSet/>
      <dgm:spPr/>
      <dgm:t>
        <a:bodyPr/>
        <a:lstStyle/>
        <a:p>
          <a:r>
            <a:rPr lang="en-US" dirty="0"/>
            <a:t>Organize with Thinking Maps</a:t>
          </a:r>
        </a:p>
      </dgm:t>
    </dgm:pt>
    <dgm:pt modelId="{6FC74000-B6F1-49B8-8036-03B9481F812F}" type="parTrans" cxnId="{953824AD-5584-4420-9D7B-A756E0AADB17}">
      <dgm:prSet/>
      <dgm:spPr/>
      <dgm:t>
        <a:bodyPr/>
        <a:lstStyle/>
        <a:p>
          <a:endParaRPr lang="en-US"/>
        </a:p>
      </dgm:t>
    </dgm:pt>
    <dgm:pt modelId="{8FF90A0A-BE8A-4483-A943-DCC2E6E52EEF}" type="sibTrans" cxnId="{953824AD-5584-4420-9D7B-A756E0AADB17}">
      <dgm:prSet/>
      <dgm:spPr/>
      <dgm:t>
        <a:bodyPr/>
        <a:lstStyle/>
        <a:p>
          <a:endParaRPr lang="en-US"/>
        </a:p>
      </dgm:t>
    </dgm:pt>
    <dgm:pt modelId="{CAF9A251-E309-468C-9777-833E879D535D}">
      <dgm:prSet/>
      <dgm:spPr/>
      <dgm:t>
        <a:bodyPr/>
        <a:lstStyle/>
        <a:p>
          <a:r>
            <a:rPr lang="en-US" dirty="0"/>
            <a:t>Graded using AASA Rubric</a:t>
          </a:r>
        </a:p>
      </dgm:t>
    </dgm:pt>
    <dgm:pt modelId="{A90967D4-3DC9-4087-A3F4-54123B584608}" type="parTrans" cxnId="{7CCECFB5-B84B-4058-9F1E-9B7FD180B243}">
      <dgm:prSet/>
      <dgm:spPr/>
      <dgm:t>
        <a:bodyPr/>
        <a:lstStyle/>
        <a:p>
          <a:endParaRPr lang="en-US"/>
        </a:p>
      </dgm:t>
    </dgm:pt>
    <dgm:pt modelId="{21D3C4F9-AB52-4AD0-974E-15E6E2B9EBA9}" type="sibTrans" cxnId="{7CCECFB5-B84B-4058-9F1E-9B7FD180B243}">
      <dgm:prSet/>
      <dgm:spPr/>
      <dgm:t>
        <a:bodyPr/>
        <a:lstStyle/>
        <a:p>
          <a:endParaRPr lang="en-US"/>
        </a:p>
      </dgm:t>
    </dgm:pt>
    <dgm:pt modelId="{7064DF41-BA08-4F24-986C-1B6B537D77EE}">
      <dgm:prSet/>
      <dgm:spPr/>
      <dgm:t>
        <a:bodyPr/>
        <a:lstStyle/>
        <a:p>
          <a:r>
            <a:rPr lang="en-US"/>
            <a:t>Mechanics and grammar 	 </a:t>
          </a:r>
        </a:p>
      </dgm:t>
    </dgm:pt>
    <dgm:pt modelId="{18BC1508-CCAD-44A3-822A-28970E36E67B}" type="parTrans" cxnId="{6C159EDE-E663-4B15-802E-2E2D8ABF5F8C}">
      <dgm:prSet/>
      <dgm:spPr/>
      <dgm:t>
        <a:bodyPr/>
        <a:lstStyle/>
        <a:p>
          <a:endParaRPr lang="en-US"/>
        </a:p>
      </dgm:t>
    </dgm:pt>
    <dgm:pt modelId="{2BF78761-E887-4A63-B5C9-BC1CD038840F}" type="sibTrans" cxnId="{6C159EDE-E663-4B15-802E-2E2D8ABF5F8C}">
      <dgm:prSet/>
      <dgm:spPr/>
      <dgm:t>
        <a:bodyPr/>
        <a:lstStyle/>
        <a:p>
          <a:endParaRPr lang="en-US"/>
        </a:p>
      </dgm:t>
    </dgm:pt>
    <dgm:pt modelId="{3145B173-33E8-4E67-949F-FD58B6C6FC75}">
      <dgm:prSet/>
      <dgm:spPr/>
      <dgm:t>
        <a:bodyPr/>
        <a:lstStyle/>
        <a:p>
          <a:r>
            <a:rPr lang="en-US"/>
            <a:t>Variety of genres</a:t>
          </a:r>
        </a:p>
      </dgm:t>
    </dgm:pt>
    <dgm:pt modelId="{6528D7A3-B525-4B4C-AE5D-25E21D59E088}" type="parTrans" cxnId="{131AE71E-EAA0-4DB1-88A9-BAB4900C4BB3}">
      <dgm:prSet/>
      <dgm:spPr/>
      <dgm:t>
        <a:bodyPr/>
        <a:lstStyle/>
        <a:p>
          <a:endParaRPr lang="en-US"/>
        </a:p>
      </dgm:t>
    </dgm:pt>
    <dgm:pt modelId="{1CC0B0AD-6D7F-4AE4-B18F-CE3079E3A30C}" type="sibTrans" cxnId="{131AE71E-EAA0-4DB1-88A9-BAB4900C4BB3}">
      <dgm:prSet/>
      <dgm:spPr/>
      <dgm:t>
        <a:bodyPr/>
        <a:lstStyle/>
        <a:p>
          <a:endParaRPr lang="en-US"/>
        </a:p>
      </dgm:t>
    </dgm:pt>
    <dgm:pt modelId="{F967827B-A9C5-45E2-AAD5-5A65310B33EB}">
      <dgm:prSet/>
      <dgm:spPr/>
      <dgm:t>
        <a:bodyPr/>
        <a:lstStyle/>
        <a:p>
          <a:r>
            <a:rPr lang="en-US"/>
            <a:t>Narrative </a:t>
          </a:r>
        </a:p>
      </dgm:t>
    </dgm:pt>
    <dgm:pt modelId="{5C4B4FE5-A10E-43BE-BE71-5BA599399AD2}" type="parTrans" cxnId="{7DE1EA67-931A-4649-9163-297B2C0E551D}">
      <dgm:prSet/>
      <dgm:spPr/>
      <dgm:t>
        <a:bodyPr/>
        <a:lstStyle/>
        <a:p>
          <a:endParaRPr lang="en-US"/>
        </a:p>
      </dgm:t>
    </dgm:pt>
    <dgm:pt modelId="{0CAA57B3-E2D1-40B5-B8BD-1841923BF246}" type="sibTrans" cxnId="{7DE1EA67-931A-4649-9163-297B2C0E551D}">
      <dgm:prSet/>
      <dgm:spPr/>
      <dgm:t>
        <a:bodyPr/>
        <a:lstStyle/>
        <a:p>
          <a:endParaRPr lang="en-US"/>
        </a:p>
      </dgm:t>
    </dgm:pt>
    <dgm:pt modelId="{1FAFE8DE-92D3-451A-9A08-3236D16F5C2B}">
      <dgm:prSet/>
      <dgm:spPr/>
      <dgm:t>
        <a:bodyPr/>
        <a:lstStyle/>
        <a:p>
          <a:r>
            <a:rPr lang="en-US"/>
            <a:t>Argumentative essay</a:t>
          </a:r>
        </a:p>
      </dgm:t>
    </dgm:pt>
    <dgm:pt modelId="{07501879-BC6E-4001-9DF3-9E6F03623054}" type="parTrans" cxnId="{38ADCD57-7055-48C1-82FD-4D6AD9A9CC4F}">
      <dgm:prSet/>
      <dgm:spPr/>
      <dgm:t>
        <a:bodyPr/>
        <a:lstStyle/>
        <a:p>
          <a:endParaRPr lang="en-US"/>
        </a:p>
      </dgm:t>
    </dgm:pt>
    <dgm:pt modelId="{D378E891-1F65-4A9C-9706-83CA3ADF667D}" type="sibTrans" cxnId="{38ADCD57-7055-48C1-82FD-4D6AD9A9CC4F}">
      <dgm:prSet/>
      <dgm:spPr/>
      <dgm:t>
        <a:bodyPr/>
        <a:lstStyle/>
        <a:p>
          <a:endParaRPr lang="en-US"/>
        </a:p>
      </dgm:t>
    </dgm:pt>
    <dgm:pt modelId="{B57B3C7B-2BD3-4DE7-94AC-C13551EB4991}">
      <dgm:prSet/>
      <dgm:spPr/>
      <dgm:t>
        <a:bodyPr/>
        <a:lstStyle/>
        <a:p>
          <a:r>
            <a:rPr lang="en-US"/>
            <a:t>Response to Literature</a:t>
          </a:r>
        </a:p>
      </dgm:t>
    </dgm:pt>
    <dgm:pt modelId="{B1CF21FF-8B48-41D8-8EF2-C25AD4F98C04}" type="parTrans" cxnId="{2DECD469-8DA1-465E-A736-A4154DD10B43}">
      <dgm:prSet/>
      <dgm:spPr/>
      <dgm:t>
        <a:bodyPr/>
        <a:lstStyle/>
        <a:p>
          <a:endParaRPr lang="en-US"/>
        </a:p>
      </dgm:t>
    </dgm:pt>
    <dgm:pt modelId="{BC03A1A1-3151-402F-83BE-502C3A244FCE}" type="sibTrans" cxnId="{2DECD469-8DA1-465E-A736-A4154DD10B43}">
      <dgm:prSet/>
      <dgm:spPr/>
      <dgm:t>
        <a:bodyPr/>
        <a:lstStyle/>
        <a:p>
          <a:endParaRPr lang="en-US"/>
        </a:p>
      </dgm:t>
    </dgm:pt>
    <dgm:pt modelId="{E42CA4C2-6E80-4221-B5BE-D3304DE98081}">
      <dgm:prSet/>
      <dgm:spPr/>
      <dgm:t>
        <a:bodyPr/>
        <a:lstStyle/>
        <a:p>
          <a:r>
            <a:rPr lang="en-US"/>
            <a:t>Expository essay</a:t>
          </a:r>
        </a:p>
      </dgm:t>
    </dgm:pt>
    <dgm:pt modelId="{FBC090EE-E29F-4720-A30D-3D407786FB10}" type="parTrans" cxnId="{8A2ED97A-A0DA-4049-BC4F-6AB7F4308F44}">
      <dgm:prSet/>
      <dgm:spPr/>
      <dgm:t>
        <a:bodyPr/>
        <a:lstStyle/>
        <a:p>
          <a:endParaRPr lang="en-US"/>
        </a:p>
      </dgm:t>
    </dgm:pt>
    <dgm:pt modelId="{F782F0D3-4FB1-4330-A060-19CD654DF4A2}" type="sibTrans" cxnId="{8A2ED97A-A0DA-4049-BC4F-6AB7F4308F44}">
      <dgm:prSet/>
      <dgm:spPr/>
      <dgm:t>
        <a:bodyPr/>
        <a:lstStyle/>
        <a:p>
          <a:endParaRPr lang="en-US"/>
        </a:p>
      </dgm:t>
    </dgm:pt>
    <dgm:pt modelId="{7BD61444-F212-4D05-837C-A404F18CAA92}">
      <dgm:prSet/>
      <dgm:spPr/>
      <dgm:t>
        <a:bodyPr/>
        <a:lstStyle/>
        <a:p>
          <a:r>
            <a:rPr lang="en-US"/>
            <a:t>Research reports</a:t>
          </a:r>
        </a:p>
      </dgm:t>
    </dgm:pt>
    <dgm:pt modelId="{A6919119-BAE8-4EA3-A94B-C7612070C0A3}" type="parTrans" cxnId="{EB5F861D-A9F8-4FB0-9292-F2F1B64FD08E}">
      <dgm:prSet/>
      <dgm:spPr/>
      <dgm:t>
        <a:bodyPr/>
        <a:lstStyle/>
        <a:p>
          <a:endParaRPr lang="en-US"/>
        </a:p>
      </dgm:t>
    </dgm:pt>
    <dgm:pt modelId="{7A388389-AB8B-4EA7-A949-B27546DD4955}" type="sibTrans" cxnId="{EB5F861D-A9F8-4FB0-9292-F2F1B64FD08E}">
      <dgm:prSet/>
      <dgm:spPr/>
      <dgm:t>
        <a:bodyPr/>
        <a:lstStyle/>
        <a:p>
          <a:endParaRPr lang="en-US"/>
        </a:p>
      </dgm:t>
    </dgm:pt>
    <dgm:pt modelId="{72B16621-D891-EE44-B6BC-2EDCB0836285}" type="pres">
      <dgm:prSet presAssocID="{879AC9D6-334D-42F5-AB8F-CC34262D4FAD}" presName="linear" presStyleCnt="0">
        <dgm:presLayoutVars>
          <dgm:animLvl val="lvl"/>
          <dgm:resizeHandles val="exact"/>
        </dgm:presLayoutVars>
      </dgm:prSet>
      <dgm:spPr/>
    </dgm:pt>
    <dgm:pt modelId="{59DBF02F-4703-9741-967F-18E1F23B7787}" type="pres">
      <dgm:prSet presAssocID="{48CB1863-3D61-4D51-910D-90CD8F5774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9546F3-2F2A-E846-97FB-CA9907BC6EE8}" type="pres">
      <dgm:prSet presAssocID="{48CB1863-3D61-4D51-910D-90CD8F5774B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856201-11A3-6B41-959C-0D2C1BB0129A}" type="presOf" srcId="{F967827B-A9C5-45E2-AAD5-5A65310B33EB}" destId="{B89546F3-2F2A-E846-97FB-CA9907BC6EE8}" srcOrd="0" destOrd="5" presId="urn:microsoft.com/office/officeart/2005/8/layout/vList2"/>
    <dgm:cxn modelId="{EB5F861D-A9F8-4FB0-9292-F2F1B64FD08E}" srcId="{3145B173-33E8-4E67-949F-FD58B6C6FC75}" destId="{7BD61444-F212-4D05-837C-A404F18CAA92}" srcOrd="4" destOrd="0" parTransId="{A6919119-BAE8-4EA3-A94B-C7612070C0A3}" sibTransId="{7A388389-AB8B-4EA7-A949-B27546DD4955}"/>
    <dgm:cxn modelId="{131AE71E-EAA0-4DB1-88A9-BAB4900C4BB3}" srcId="{48CB1863-3D61-4D51-910D-90CD8F5774BA}" destId="{3145B173-33E8-4E67-949F-FD58B6C6FC75}" srcOrd="4" destOrd="0" parTransId="{6528D7A3-B525-4B4C-AE5D-25E21D59E088}" sibTransId="{1CC0B0AD-6D7F-4AE4-B18F-CE3079E3A30C}"/>
    <dgm:cxn modelId="{F0547C23-C9F2-5E4A-8DCD-2AAD25C6231A}" type="presOf" srcId="{B57B3C7B-2BD3-4DE7-94AC-C13551EB4991}" destId="{B89546F3-2F2A-E846-97FB-CA9907BC6EE8}" srcOrd="0" destOrd="7" presId="urn:microsoft.com/office/officeart/2005/8/layout/vList2"/>
    <dgm:cxn modelId="{0E5B2524-4E72-4117-9768-1B40758A658C}" srcId="{879AC9D6-334D-42F5-AB8F-CC34262D4FAD}" destId="{48CB1863-3D61-4D51-910D-90CD8F5774BA}" srcOrd="0" destOrd="0" parTransId="{B8C1FB9E-3834-49F3-B355-21A2CA3BCCD5}" sibTransId="{E8A1CF39-3A3E-4433-B5BD-5ADED80970FB}"/>
    <dgm:cxn modelId="{7DE1EA67-931A-4649-9163-297B2C0E551D}" srcId="{3145B173-33E8-4E67-949F-FD58B6C6FC75}" destId="{F967827B-A9C5-45E2-AAD5-5A65310B33EB}" srcOrd="0" destOrd="0" parTransId="{5C4B4FE5-A10E-43BE-BE71-5BA599399AD2}" sibTransId="{0CAA57B3-E2D1-40B5-B8BD-1841923BF246}"/>
    <dgm:cxn modelId="{2DECD469-8DA1-465E-A736-A4154DD10B43}" srcId="{3145B173-33E8-4E67-949F-FD58B6C6FC75}" destId="{B57B3C7B-2BD3-4DE7-94AC-C13551EB4991}" srcOrd="2" destOrd="0" parTransId="{B1CF21FF-8B48-41D8-8EF2-C25AD4F98C04}" sibTransId="{BC03A1A1-3151-402F-83BE-502C3A244FCE}"/>
    <dgm:cxn modelId="{6210CF4F-A43C-1744-A3BF-7CC311D044BC}" type="presOf" srcId="{CAF9A251-E309-468C-9777-833E879D535D}" destId="{B89546F3-2F2A-E846-97FB-CA9907BC6EE8}" srcOrd="0" destOrd="2" presId="urn:microsoft.com/office/officeart/2005/8/layout/vList2"/>
    <dgm:cxn modelId="{710CB857-C008-486D-A53A-B3438E88B930}" srcId="{48CB1863-3D61-4D51-910D-90CD8F5774BA}" destId="{33B401E5-AEAD-4EDA-BE22-3A5162F21487}" srcOrd="0" destOrd="0" parTransId="{91E102C5-216C-4580-84D7-B9BE57A8CBA6}" sibTransId="{E2444362-489C-430C-808B-2B5BA7F05DC8}"/>
    <dgm:cxn modelId="{38ADCD57-7055-48C1-82FD-4D6AD9A9CC4F}" srcId="{3145B173-33E8-4E67-949F-FD58B6C6FC75}" destId="{1FAFE8DE-92D3-451A-9A08-3236D16F5C2B}" srcOrd="1" destOrd="0" parTransId="{07501879-BC6E-4001-9DF3-9E6F03623054}" sibTransId="{D378E891-1F65-4A9C-9706-83CA3ADF667D}"/>
    <dgm:cxn modelId="{8A2ED97A-A0DA-4049-BC4F-6AB7F4308F44}" srcId="{3145B173-33E8-4E67-949F-FD58B6C6FC75}" destId="{E42CA4C2-6E80-4221-B5BE-D3304DE98081}" srcOrd="3" destOrd="0" parTransId="{FBC090EE-E29F-4720-A30D-3D407786FB10}" sibTransId="{F782F0D3-4FB1-4330-A060-19CD654DF4A2}"/>
    <dgm:cxn modelId="{BAAC497C-F73E-A141-A15E-C22E18F1714F}" type="presOf" srcId="{7064DF41-BA08-4F24-986C-1B6B537D77EE}" destId="{B89546F3-2F2A-E846-97FB-CA9907BC6EE8}" srcOrd="0" destOrd="3" presId="urn:microsoft.com/office/officeart/2005/8/layout/vList2"/>
    <dgm:cxn modelId="{953824AD-5584-4420-9D7B-A756E0AADB17}" srcId="{48CB1863-3D61-4D51-910D-90CD8F5774BA}" destId="{FE04761D-08FA-4757-8F29-AB61F46BE715}" srcOrd="1" destOrd="0" parTransId="{6FC74000-B6F1-49B8-8036-03B9481F812F}" sibTransId="{8FF90A0A-BE8A-4483-A943-DCC2E6E52EEF}"/>
    <dgm:cxn modelId="{7CCECFB5-B84B-4058-9F1E-9B7FD180B243}" srcId="{48CB1863-3D61-4D51-910D-90CD8F5774BA}" destId="{CAF9A251-E309-468C-9777-833E879D535D}" srcOrd="2" destOrd="0" parTransId="{A90967D4-3DC9-4087-A3F4-54123B584608}" sibTransId="{21D3C4F9-AB52-4AD0-974E-15E6E2B9EBA9}"/>
    <dgm:cxn modelId="{B830E8B7-1489-4140-93B1-3F9A57BE94A9}" type="presOf" srcId="{33B401E5-AEAD-4EDA-BE22-3A5162F21487}" destId="{B89546F3-2F2A-E846-97FB-CA9907BC6EE8}" srcOrd="0" destOrd="0" presId="urn:microsoft.com/office/officeart/2005/8/layout/vList2"/>
    <dgm:cxn modelId="{C1EF80BF-AF02-434C-BB56-487C6F767E4D}" type="presOf" srcId="{3145B173-33E8-4E67-949F-FD58B6C6FC75}" destId="{B89546F3-2F2A-E846-97FB-CA9907BC6EE8}" srcOrd="0" destOrd="4" presId="urn:microsoft.com/office/officeart/2005/8/layout/vList2"/>
    <dgm:cxn modelId="{108D38C1-1526-6B4E-84BF-0BAE2CF719BA}" type="presOf" srcId="{879AC9D6-334D-42F5-AB8F-CC34262D4FAD}" destId="{72B16621-D891-EE44-B6BC-2EDCB0836285}" srcOrd="0" destOrd="0" presId="urn:microsoft.com/office/officeart/2005/8/layout/vList2"/>
    <dgm:cxn modelId="{3000BEC9-46AA-E74D-9B06-1018D7724DDF}" type="presOf" srcId="{7BD61444-F212-4D05-837C-A404F18CAA92}" destId="{B89546F3-2F2A-E846-97FB-CA9907BC6EE8}" srcOrd="0" destOrd="9" presId="urn:microsoft.com/office/officeart/2005/8/layout/vList2"/>
    <dgm:cxn modelId="{03A89DD9-2A95-9641-B6C7-F13FA296D4E3}" type="presOf" srcId="{1FAFE8DE-92D3-451A-9A08-3236D16F5C2B}" destId="{B89546F3-2F2A-E846-97FB-CA9907BC6EE8}" srcOrd="0" destOrd="6" presId="urn:microsoft.com/office/officeart/2005/8/layout/vList2"/>
    <dgm:cxn modelId="{6C159EDE-E663-4B15-802E-2E2D8ABF5F8C}" srcId="{48CB1863-3D61-4D51-910D-90CD8F5774BA}" destId="{7064DF41-BA08-4F24-986C-1B6B537D77EE}" srcOrd="3" destOrd="0" parTransId="{18BC1508-CCAD-44A3-822A-28970E36E67B}" sibTransId="{2BF78761-E887-4A63-B5C9-BC1CD038840F}"/>
    <dgm:cxn modelId="{698F15E0-C926-1B4D-A29D-D6E967C07F04}" type="presOf" srcId="{48CB1863-3D61-4D51-910D-90CD8F5774BA}" destId="{59DBF02F-4703-9741-967F-18E1F23B7787}" srcOrd="0" destOrd="0" presId="urn:microsoft.com/office/officeart/2005/8/layout/vList2"/>
    <dgm:cxn modelId="{27AEB0E1-4F79-4947-A6FE-86D2A587386B}" type="presOf" srcId="{E42CA4C2-6E80-4221-B5BE-D3304DE98081}" destId="{B89546F3-2F2A-E846-97FB-CA9907BC6EE8}" srcOrd="0" destOrd="8" presId="urn:microsoft.com/office/officeart/2005/8/layout/vList2"/>
    <dgm:cxn modelId="{FE303FFD-C4F1-6C42-ABEA-1E4BDD2BEA0D}" type="presOf" srcId="{FE04761D-08FA-4757-8F29-AB61F46BE715}" destId="{B89546F3-2F2A-E846-97FB-CA9907BC6EE8}" srcOrd="0" destOrd="1" presId="urn:microsoft.com/office/officeart/2005/8/layout/vList2"/>
    <dgm:cxn modelId="{D519CECB-C018-1341-9029-E6E58CF6F3F4}" type="presParOf" srcId="{72B16621-D891-EE44-B6BC-2EDCB0836285}" destId="{59DBF02F-4703-9741-967F-18E1F23B7787}" srcOrd="0" destOrd="0" presId="urn:microsoft.com/office/officeart/2005/8/layout/vList2"/>
    <dgm:cxn modelId="{6137A8ED-6CC0-C241-8700-0ACA2C25CEA5}" type="presParOf" srcId="{72B16621-D891-EE44-B6BC-2EDCB0836285}" destId="{B89546F3-2F2A-E846-97FB-CA9907BC6E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BA74E-A461-497B-B5D3-3B8752D954E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432217-247E-40C5-8B59-32D4635A3369}">
      <dgm:prSet custT="1"/>
      <dgm:spPr/>
      <dgm:t>
        <a:bodyPr/>
        <a:lstStyle/>
        <a:p>
          <a:r>
            <a:rPr lang="en-US" sz="3200" dirty="0"/>
            <a:t>Homework is due in the morning</a:t>
          </a:r>
        </a:p>
      </dgm:t>
    </dgm:pt>
    <dgm:pt modelId="{B7543EF7-D751-4656-9E4E-3559EB1F4040}" type="parTrans" cxnId="{5600592B-8B65-4420-9E1B-FDD1957F4C2F}">
      <dgm:prSet/>
      <dgm:spPr/>
      <dgm:t>
        <a:bodyPr/>
        <a:lstStyle/>
        <a:p>
          <a:endParaRPr lang="en-US"/>
        </a:p>
      </dgm:t>
    </dgm:pt>
    <dgm:pt modelId="{EB1A7656-22BE-4293-A2B1-2E384B9CCA99}" type="sibTrans" cxnId="{5600592B-8B65-4420-9E1B-FDD1957F4C2F}">
      <dgm:prSet/>
      <dgm:spPr/>
      <dgm:t>
        <a:bodyPr/>
        <a:lstStyle/>
        <a:p>
          <a:endParaRPr lang="en-US"/>
        </a:p>
      </dgm:t>
    </dgm:pt>
    <dgm:pt modelId="{DB28CB6C-F62D-49EA-B799-BD2A43D6D0DF}">
      <dgm:prSet custT="1"/>
      <dgm:spPr/>
      <dgm:t>
        <a:bodyPr/>
        <a:lstStyle/>
        <a:p>
          <a:r>
            <a:rPr lang="en-US" sz="3200" dirty="0"/>
            <a:t>20-30 minutes of daily reading at home is expected</a:t>
          </a:r>
        </a:p>
      </dgm:t>
    </dgm:pt>
    <dgm:pt modelId="{FDB5AE5A-37CD-49B6-B019-20E2B0F5F292}" type="parTrans" cxnId="{11443801-70E4-4483-B5E9-AFFFD96325C1}">
      <dgm:prSet/>
      <dgm:spPr/>
      <dgm:t>
        <a:bodyPr/>
        <a:lstStyle/>
        <a:p>
          <a:endParaRPr lang="en-US"/>
        </a:p>
      </dgm:t>
    </dgm:pt>
    <dgm:pt modelId="{6C40DBBF-2A00-40F8-AE3E-4FA6C721BD05}" type="sibTrans" cxnId="{11443801-70E4-4483-B5E9-AFFFD96325C1}">
      <dgm:prSet/>
      <dgm:spPr/>
      <dgm:t>
        <a:bodyPr/>
        <a:lstStyle/>
        <a:p>
          <a:endParaRPr lang="en-US"/>
        </a:p>
      </dgm:t>
    </dgm:pt>
    <dgm:pt modelId="{E724F171-95C4-4D30-804A-924A005CE372}">
      <dgm:prSet custT="1"/>
      <dgm:spPr/>
      <dgm:t>
        <a:bodyPr/>
        <a:lstStyle/>
        <a:p>
          <a:r>
            <a:rPr lang="en-US" sz="3200" dirty="0"/>
            <a:t>PRIDE cards</a:t>
          </a:r>
        </a:p>
      </dgm:t>
    </dgm:pt>
    <dgm:pt modelId="{0653A8F7-C9BA-4CA2-8A1B-5703C6CD66C2}" type="parTrans" cxnId="{31909F3C-7C28-4D1F-AFCD-82B35CF0F6F1}">
      <dgm:prSet/>
      <dgm:spPr/>
      <dgm:t>
        <a:bodyPr/>
        <a:lstStyle/>
        <a:p>
          <a:endParaRPr lang="en-US"/>
        </a:p>
      </dgm:t>
    </dgm:pt>
    <dgm:pt modelId="{01F41378-E076-4A17-8B75-9C5C85D921C6}" type="sibTrans" cxnId="{31909F3C-7C28-4D1F-AFCD-82B35CF0F6F1}">
      <dgm:prSet/>
      <dgm:spPr/>
      <dgm:t>
        <a:bodyPr/>
        <a:lstStyle/>
        <a:p>
          <a:endParaRPr lang="en-US"/>
        </a:p>
      </dgm:t>
    </dgm:pt>
    <dgm:pt modelId="{5B7C708D-7F1C-4CF3-A0A1-FB53208C8B24}">
      <dgm:prSet custT="1"/>
      <dgm:spPr/>
      <dgm:t>
        <a:bodyPr/>
        <a:lstStyle/>
        <a:p>
          <a:pPr rtl="0"/>
          <a:r>
            <a:rPr lang="en-US" sz="3200" dirty="0">
              <a:latin typeface="Calibri Light" panose="020F0302020204030204"/>
            </a:rPr>
            <a:t> </a:t>
          </a:r>
          <a:r>
            <a:rPr lang="en-US" sz="3200" dirty="0"/>
            <a:t>Infinite Campus –</a:t>
          </a:r>
          <a:r>
            <a:rPr lang="en-US" sz="3200" dirty="0">
              <a:latin typeface="Calibri Light" panose="020F0302020204030204"/>
            </a:rPr>
            <a:t> Please</a:t>
          </a:r>
          <a:r>
            <a:rPr lang="en-US" sz="3200" dirty="0"/>
            <a:t> update </a:t>
          </a:r>
          <a:r>
            <a:rPr lang="en-US" sz="3200" dirty="0">
              <a:latin typeface="Calibri Light" panose="020F0302020204030204"/>
            </a:rPr>
            <a:t>your info</a:t>
          </a:r>
          <a:r>
            <a:rPr lang="en-US" sz="3200" dirty="0"/>
            <a:t> and check weekly</a:t>
          </a:r>
          <a:r>
            <a:rPr lang="en-US" sz="3200" dirty="0">
              <a:latin typeface="Calibri Light" panose="020F0302020204030204"/>
            </a:rPr>
            <a:t> </a:t>
          </a:r>
          <a:endParaRPr lang="en-US" sz="3200" dirty="0"/>
        </a:p>
      </dgm:t>
    </dgm:pt>
    <dgm:pt modelId="{EFF4B032-147E-4C8C-A210-3AA3ABAD3B10}" type="parTrans" cxnId="{6C9A6936-7598-4BE9-851C-718216CAC536}">
      <dgm:prSet/>
      <dgm:spPr/>
      <dgm:t>
        <a:bodyPr/>
        <a:lstStyle/>
        <a:p>
          <a:endParaRPr lang="en-US"/>
        </a:p>
      </dgm:t>
    </dgm:pt>
    <dgm:pt modelId="{FA9DC3DB-2593-47E7-BA40-4DFDD6F833B7}" type="sibTrans" cxnId="{6C9A6936-7598-4BE9-851C-718216CAC536}">
      <dgm:prSet/>
      <dgm:spPr/>
      <dgm:t>
        <a:bodyPr/>
        <a:lstStyle/>
        <a:p>
          <a:endParaRPr lang="en-US"/>
        </a:p>
      </dgm:t>
    </dgm:pt>
    <dgm:pt modelId="{1430B37C-9171-4069-B473-4671958C2687}">
      <dgm:prSet phldr="0" custT="1"/>
      <dgm:spPr/>
      <dgm:t>
        <a:bodyPr/>
        <a:lstStyle/>
        <a:p>
          <a:pPr rtl="0"/>
          <a:r>
            <a:rPr lang="en-US" sz="3200" dirty="0">
              <a:latin typeface="Calibri Light" panose="020F0302020204030204"/>
            </a:rPr>
            <a:t>Teacher updates via newsletter/email</a:t>
          </a:r>
          <a:endParaRPr lang="en-US" sz="3200" dirty="0"/>
        </a:p>
      </dgm:t>
    </dgm:pt>
    <dgm:pt modelId="{04BCDE64-EFA1-46AC-9498-CF08B704E9DB}" type="parTrans" cxnId="{208D710D-7D5E-4854-8B2C-688EFF4F5575}">
      <dgm:prSet/>
      <dgm:spPr/>
      <dgm:t>
        <a:bodyPr/>
        <a:lstStyle/>
        <a:p>
          <a:endParaRPr lang="en-US"/>
        </a:p>
      </dgm:t>
    </dgm:pt>
    <dgm:pt modelId="{F71C7CC7-81AC-4FD2-8F60-3079AFBA4A82}" type="sibTrans" cxnId="{208D710D-7D5E-4854-8B2C-688EFF4F5575}">
      <dgm:prSet/>
      <dgm:spPr/>
      <dgm:t>
        <a:bodyPr/>
        <a:lstStyle/>
        <a:p>
          <a:endParaRPr lang="en-US"/>
        </a:p>
      </dgm:t>
    </dgm:pt>
    <dgm:pt modelId="{47C0C2F4-7750-4AC5-AA5E-D4C98F5B0A7D}">
      <dgm:prSet phldr="0" custT="1"/>
      <dgm:spPr/>
      <dgm:t>
        <a:bodyPr/>
        <a:lstStyle/>
        <a:p>
          <a:pPr rtl="0"/>
          <a:r>
            <a:rPr lang="en-US" sz="3200" dirty="0">
              <a:latin typeface="Calibri Light" panose="020F0302020204030204"/>
            </a:rPr>
            <a:t>Devices/cell phones/smart watches</a:t>
          </a:r>
        </a:p>
      </dgm:t>
    </dgm:pt>
    <dgm:pt modelId="{BCD7A61E-DF4D-47DA-B4F5-5A10D412E3CA}" type="parTrans" cxnId="{3422E899-5A83-4191-852E-F0258AACD989}">
      <dgm:prSet/>
      <dgm:spPr/>
      <dgm:t>
        <a:bodyPr/>
        <a:lstStyle/>
        <a:p>
          <a:endParaRPr lang="en-US"/>
        </a:p>
      </dgm:t>
    </dgm:pt>
    <dgm:pt modelId="{1B39D2B9-0924-4336-9C80-1F8EB7898F51}" type="sibTrans" cxnId="{3422E899-5A83-4191-852E-F0258AACD989}">
      <dgm:prSet/>
      <dgm:spPr/>
      <dgm:t>
        <a:bodyPr/>
        <a:lstStyle/>
        <a:p>
          <a:endParaRPr lang="en-US"/>
        </a:p>
      </dgm:t>
    </dgm:pt>
    <dgm:pt modelId="{164A5BC5-DE49-0E41-B643-5094BD66018A}" type="pres">
      <dgm:prSet presAssocID="{2B2BA74E-A461-497B-B5D3-3B8752D954E0}" presName="linear" presStyleCnt="0">
        <dgm:presLayoutVars>
          <dgm:animLvl val="lvl"/>
          <dgm:resizeHandles val="exact"/>
        </dgm:presLayoutVars>
      </dgm:prSet>
      <dgm:spPr/>
    </dgm:pt>
    <dgm:pt modelId="{F71ED013-0C19-3340-9A6A-AC90A248F064}" type="pres">
      <dgm:prSet presAssocID="{BB432217-247E-40C5-8B59-32D4635A336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5857F70-350F-1B43-A02B-9D608BFE99DA}" type="pres">
      <dgm:prSet presAssocID="{EB1A7656-22BE-4293-A2B1-2E384B9CCA99}" presName="spacer" presStyleCnt="0"/>
      <dgm:spPr/>
    </dgm:pt>
    <dgm:pt modelId="{E2F2AE86-1814-2D4C-BC12-B9DD314EB3FD}" type="pres">
      <dgm:prSet presAssocID="{DB28CB6C-F62D-49EA-B799-BD2A43D6D0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E6A63C9-0B97-6B4A-90EA-515206844507}" type="pres">
      <dgm:prSet presAssocID="{6C40DBBF-2A00-40F8-AE3E-4FA6C721BD05}" presName="spacer" presStyleCnt="0"/>
      <dgm:spPr/>
    </dgm:pt>
    <dgm:pt modelId="{D663884C-6947-F942-8A78-EDF418894DC0}" type="pres">
      <dgm:prSet presAssocID="{E724F171-95C4-4D30-804A-924A005CE37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476539D-DEB5-1449-BD04-422811972FEB}" type="pres">
      <dgm:prSet presAssocID="{01F41378-E076-4A17-8B75-9C5C85D921C6}" presName="spacer" presStyleCnt="0"/>
      <dgm:spPr/>
    </dgm:pt>
    <dgm:pt modelId="{C05F1D82-AEC5-D649-BB9F-ADDF78C843DC}" type="pres">
      <dgm:prSet presAssocID="{5B7C708D-7F1C-4CF3-A0A1-FB53208C8B2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B105974-FAA0-874E-9610-786A8138F72E}" type="pres">
      <dgm:prSet presAssocID="{FA9DC3DB-2593-47E7-BA40-4DFDD6F833B7}" presName="spacer" presStyleCnt="0"/>
      <dgm:spPr/>
    </dgm:pt>
    <dgm:pt modelId="{2FA1CE88-6497-457D-AE1A-646EEB1B71A1}" type="pres">
      <dgm:prSet presAssocID="{47C0C2F4-7750-4AC5-AA5E-D4C98F5B0A7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0B7CC50-80F6-4CD0-AF3A-21BC57C8E12D}" type="pres">
      <dgm:prSet presAssocID="{1B39D2B9-0924-4336-9C80-1F8EB7898F51}" presName="spacer" presStyleCnt="0"/>
      <dgm:spPr/>
    </dgm:pt>
    <dgm:pt modelId="{644C9121-6297-864E-BF7F-8740967A8B77}" type="pres">
      <dgm:prSet presAssocID="{1430B37C-9171-4069-B473-4671958C268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FCBE00-586A-4110-9FAB-1A5653FB6517}" type="presOf" srcId="{DB28CB6C-F62D-49EA-B799-BD2A43D6D0DF}" destId="{E2F2AE86-1814-2D4C-BC12-B9DD314EB3FD}" srcOrd="0" destOrd="0" presId="urn:microsoft.com/office/officeart/2005/8/layout/vList2"/>
    <dgm:cxn modelId="{11443801-70E4-4483-B5E9-AFFFD96325C1}" srcId="{2B2BA74E-A461-497B-B5D3-3B8752D954E0}" destId="{DB28CB6C-F62D-49EA-B799-BD2A43D6D0DF}" srcOrd="1" destOrd="0" parTransId="{FDB5AE5A-37CD-49B6-B019-20E2B0F5F292}" sibTransId="{6C40DBBF-2A00-40F8-AE3E-4FA6C721BD05}"/>
    <dgm:cxn modelId="{208D710D-7D5E-4854-8B2C-688EFF4F5575}" srcId="{2B2BA74E-A461-497B-B5D3-3B8752D954E0}" destId="{1430B37C-9171-4069-B473-4671958C2687}" srcOrd="5" destOrd="0" parTransId="{04BCDE64-EFA1-46AC-9498-CF08B704E9DB}" sibTransId="{F71C7CC7-81AC-4FD2-8F60-3079AFBA4A82}"/>
    <dgm:cxn modelId="{BFA93912-837E-46E0-9BE6-3A236F027F82}" type="presOf" srcId="{BB432217-247E-40C5-8B59-32D4635A3369}" destId="{F71ED013-0C19-3340-9A6A-AC90A248F064}" srcOrd="0" destOrd="0" presId="urn:microsoft.com/office/officeart/2005/8/layout/vList2"/>
    <dgm:cxn modelId="{F0A55D1B-A9FB-4FD4-A302-B0E3C55344FA}" type="presOf" srcId="{1430B37C-9171-4069-B473-4671958C2687}" destId="{644C9121-6297-864E-BF7F-8740967A8B77}" srcOrd="0" destOrd="0" presId="urn:microsoft.com/office/officeart/2005/8/layout/vList2"/>
    <dgm:cxn modelId="{EA2F9627-F62F-4A76-9FE5-CD9A748763E5}" type="presOf" srcId="{E724F171-95C4-4D30-804A-924A005CE372}" destId="{D663884C-6947-F942-8A78-EDF418894DC0}" srcOrd="0" destOrd="0" presId="urn:microsoft.com/office/officeart/2005/8/layout/vList2"/>
    <dgm:cxn modelId="{5600592B-8B65-4420-9E1B-FDD1957F4C2F}" srcId="{2B2BA74E-A461-497B-B5D3-3B8752D954E0}" destId="{BB432217-247E-40C5-8B59-32D4635A3369}" srcOrd="0" destOrd="0" parTransId="{B7543EF7-D751-4656-9E4E-3559EB1F4040}" sibTransId="{EB1A7656-22BE-4293-A2B1-2E384B9CCA99}"/>
    <dgm:cxn modelId="{CECCD035-63F8-4F3B-A8CB-77DF7E143AC4}" type="presOf" srcId="{47C0C2F4-7750-4AC5-AA5E-D4C98F5B0A7D}" destId="{2FA1CE88-6497-457D-AE1A-646EEB1B71A1}" srcOrd="0" destOrd="0" presId="urn:microsoft.com/office/officeart/2005/8/layout/vList2"/>
    <dgm:cxn modelId="{6C9A6936-7598-4BE9-851C-718216CAC536}" srcId="{2B2BA74E-A461-497B-B5D3-3B8752D954E0}" destId="{5B7C708D-7F1C-4CF3-A0A1-FB53208C8B24}" srcOrd="3" destOrd="0" parTransId="{EFF4B032-147E-4C8C-A210-3AA3ABAD3B10}" sibTransId="{FA9DC3DB-2593-47E7-BA40-4DFDD6F833B7}"/>
    <dgm:cxn modelId="{31909F3C-7C28-4D1F-AFCD-82B35CF0F6F1}" srcId="{2B2BA74E-A461-497B-B5D3-3B8752D954E0}" destId="{E724F171-95C4-4D30-804A-924A005CE372}" srcOrd="2" destOrd="0" parTransId="{0653A8F7-C9BA-4CA2-8A1B-5703C6CD66C2}" sibTransId="{01F41378-E076-4A17-8B75-9C5C85D921C6}"/>
    <dgm:cxn modelId="{056B7D50-2745-4999-BF52-B8F41ABC537F}" type="presOf" srcId="{5B7C708D-7F1C-4CF3-A0A1-FB53208C8B24}" destId="{C05F1D82-AEC5-D649-BB9F-ADDF78C843DC}" srcOrd="0" destOrd="0" presId="urn:microsoft.com/office/officeart/2005/8/layout/vList2"/>
    <dgm:cxn modelId="{3422E899-5A83-4191-852E-F0258AACD989}" srcId="{2B2BA74E-A461-497B-B5D3-3B8752D954E0}" destId="{47C0C2F4-7750-4AC5-AA5E-D4C98F5B0A7D}" srcOrd="4" destOrd="0" parTransId="{BCD7A61E-DF4D-47DA-B4F5-5A10D412E3CA}" sibTransId="{1B39D2B9-0924-4336-9C80-1F8EB7898F51}"/>
    <dgm:cxn modelId="{2AC0C4E5-3894-0845-931F-24B6DAC59594}" type="presOf" srcId="{2B2BA74E-A461-497B-B5D3-3B8752D954E0}" destId="{164A5BC5-DE49-0E41-B643-5094BD66018A}" srcOrd="0" destOrd="0" presId="urn:microsoft.com/office/officeart/2005/8/layout/vList2"/>
    <dgm:cxn modelId="{2E8709DC-5497-4E94-BF43-D49B8FD79896}" type="presParOf" srcId="{164A5BC5-DE49-0E41-B643-5094BD66018A}" destId="{F71ED013-0C19-3340-9A6A-AC90A248F064}" srcOrd="0" destOrd="0" presId="urn:microsoft.com/office/officeart/2005/8/layout/vList2"/>
    <dgm:cxn modelId="{E1214AE2-00EF-4AB7-BB41-588A5B15B0F5}" type="presParOf" srcId="{164A5BC5-DE49-0E41-B643-5094BD66018A}" destId="{55857F70-350F-1B43-A02B-9D608BFE99DA}" srcOrd="1" destOrd="0" presId="urn:microsoft.com/office/officeart/2005/8/layout/vList2"/>
    <dgm:cxn modelId="{4B23C3BA-8CA4-4F02-976A-C733E1FCDCA7}" type="presParOf" srcId="{164A5BC5-DE49-0E41-B643-5094BD66018A}" destId="{E2F2AE86-1814-2D4C-BC12-B9DD314EB3FD}" srcOrd="2" destOrd="0" presId="urn:microsoft.com/office/officeart/2005/8/layout/vList2"/>
    <dgm:cxn modelId="{D7FB1E90-A939-484B-AD92-0DD7F557EA0B}" type="presParOf" srcId="{164A5BC5-DE49-0E41-B643-5094BD66018A}" destId="{FE6A63C9-0B97-6B4A-90EA-515206844507}" srcOrd="3" destOrd="0" presId="urn:microsoft.com/office/officeart/2005/8/layout/vList2"/>
    <dgm:cxn modelId="{B20BC4CA-5BA3-49FB-9AF3-496B02A73EF1}" type="presParOf" srcId="{164A5BC5-DE49-0E41-B643-5094BD66018A}" destId="{D663884C-6947-F942-8A78-EDF418894DC0}" srcOrd="4" destOrd="0" presId="urn:microsoft.com/office/officeart/2005/8/layout/vList2"/>
    <dgm:cxn modelId="{80091E6A-A2D1-49EE-9C78-0BBD97E8081B}" type="presParOf" srcId="{164A5BC5-DE49-0E41-B643-5094BD66018A}" destId="{3476539D-DEB5-1449-BD04-422811972FEB}" srcOrd="5" destOrd="0" presId="urn:microsoft.com/office/officeart/2005/8/layout/vList2"/>
    <dgm:cxn modelId="{556A44EC-3A83-4A64-9A14-051D9457CC3B}" type="presParOf" srcId="{164A5BC5-DE49-0E41-B643-5094BD66018A}" destId="{C05F1D82-AEC5-D649-BB9F-ADDF78C843DC}" srcOrd="6" destOrd="0" presId="urn:microsoft.com/office/officeart/2005/8/layout/vList2"/>
    <dgm:cxn modelId="{E3B1C0A6-CC7E-4D0B-B52D-369D6BCC81D7}" type="presParOf" srcId="{164A5BC5-DE49-0E41-B643-5094BD66018A}" destId="{EB105974-FAA0-874E-9610-786A8138F72E}" srcOrd="7" destOrd="0" presId="urn:microsoft.com/office/officeart/2005/8/layout/vList2"/>
    <dgm:cxn modelId="{999C3C87-FE44-4BA9-AEB0-7BBE4277FD61}" type="presParOf" srcId="{164A5BC5-DE49-0E41-B643-5094BD66018A}" destId="{2FA1CE88-6497-457D-AE1A-646EEB1B71A1}" srcOrd="8" destOrd="0" presId="urn:microsoft.com/office/officeart/2005/8/layout/vList2"/>
    <dgm:cxn modelId="{F7D56203-A749-4D56-8F37-63935B888F6A}" type="presParOf" srcId="{164A5BC5-DE49-0E41-B643-5094BD66018A}" destId="{A0B7CC50-80F6-4CD0-AF3A-21BC57C8E12D}" srcOrd="9" destOrd="0" presId="urn:microsoft.com/office/officeart/2005/8/layout/vList2"/>
    <dgm:cxn modelId="{7A2BBE33-25FD-4B25-A0B9-AC1F7A9A60B6}" type="presParOf" srcId="{164A5BC5-DE49-0E41-B643-5094BD66018A}" destId="{644C9121-6297-864E-BF7F-8740967A8B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631C20-A49A-43F5-8708-4EC3A172A81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A28B61-33F4-4CD1-96FF-F4A67A70D659}">
      <dgm:prSet/>
      <dgm:spPr/>
      <dgm:t>
        <a:bodyPr/>
        <a:lstStyle/>
        <a:p>
          <a:r>
            <a:rPr lang="en-US"/>
            <a:t>STEM </a:t>
          </a:r>
          <a:r>
            <a:rPr lang="en-US">
              <a:latin typeface="Calibri Light" panose="020F0302020204030204"/>
            </a:rPr>
            <a:t>Activities</a:t>
          </a:r>
          <a:endParaRPr lang="en-US"/>
        </a:p>
      </dgm:t>
    </dgm:pt>
    <dgm:pt modelId="{A4CA0EF0-3F3C-4E6A-A046-B578B4A90167}" type="parTrans" cxnId="{2EDAD58C-365C-4576-B475-866B4D1B49A0}">
      <dgm:prSet/>
      <dgm:spPr/>
      <dgm:t>
        <a:bodyPr/>
        <a:lstStyle/>
        <a:p>
          <a:endParaRPr lang="en-US"/>
        </a:p>
      </dgm:t>
    </dgm:pt>
    <dgm:pt modelId="{F7C6AC5B-F9C4-4798-A2D1-97BA2D8DF5D2}" type="sibTrans" cxnId="{2EDAD58C-365C-4576-B475-866B4D1B49A0}">
      <dgm:prSet/>
      <dgm:spPr/>
      <dgm:t>
        <a:bodyPr/>
        <a:lstStyle/>
        <a:p>
          <a:endParaRPr lang="en-US"/>
        </a:p>
      </dgm:t>
    </dgm:pt>
    <dgm:pt modelId="{2A120684-CD81-4B1E-9E8A-CE1F5D016626}">
      <dgm:prSet/>
      <dgm:spPr/>
      <dgm:t>
        <a:bodyPr/>
        <a:lstStyle/>
        <a:p>
          <a:r>
            <a:rPr lang="en-US"/>
            <a:t>Egypt Day</a:t>
          </a:r>
        </a:p>
      </dgm:t>
    </dgm:pt>
    <dgm:pt modelId="{809FD281-5293-43E6-B4C8-1469247345D2}" type="parTrans" cxnId="{F596B8BD-7167-4460-B472-226449DE64D2}">
      <dgm:prSet/>
      <dgm:spPr/>
      <dgm:t>
        <a:bodyPr/>
        <a:lstStyle/>
        <a:p>
          <a:endParaRPr lang="en-US"/>
        </a:p>
      </dgm:t>
    </dgm:pt>
    <dgm:pt modelId="{18F74EBA-EE72-4C7B-B107-CCCBA272828F}" type="sibTrans" cxnId="{F596B8BD-7167-4460-B472-226449DE64D2}">
      <dgm:prSet/>
      <dgm:spPr/>
      <dgm:t>
        <a:bodyPr/>
        <a:lstStyle/>
        <a:p>
          <a:endParaRPr lang="en-US"/>
        </a:p>
      </dgm:t>
    </dgm:pt>
    <dgm:pt modelId="{CE7D2529-3E15-4689-8006-57447553B1DC}">
      <dgm:prSet/>
      <dgm:spPr/>
      <dgm:t>
        <a:bodyPr/>
        <a:lstStyle/>
        <a:p>
          <a:r>
            <a:rPr lang="en-US"/>
            <a:t>Pay it Forward </a:t>
          </a:r>
        </a:p>
      </dgm:t>
    </dgm:pt>
    <dgm:pt modelId="{9EEA91C4-5072-4C18-A9B1-06366BE2B404}" type="parTrans" cxnId="{714C3725-CF33-4F0A-B4EE-9021F9528D48}">
      <dgm:prSet/>
      <dgm:spPr/>
      <dgm:t>
        <a:bodyPr/>
        <a:lstStyle/>
        <a:p>
          <a:endParaRPr lang="en-US"/>
        </a:p>
      </dgm:t>
    </dgm:pt>
    <dgm:pt modelId="{715D7414-CCEC-463C-A6D7-DE4FEA65B98F}" type="sibTrans" cxnId="{714C3725-CF33-4F0A-B4EE-9021F9528D48}">
      <dgm:prSet/>
      <dgm:spPr/>
      <dgm:t>
        <a:bodyPr/>
        <a:lstStyle/>
        <a:p>
          <a:endParaRPr lang="en-US"/>
        </a:p>
      </dgm:t>
    </dgm:pt>
    <dgm:pt modelId="{8965C96E-E29F-4BB9-BD85-F725FB7A55AE}">
      <dgm:prSet/>
      <dgm:spPr/>
      <dgm:t>
        <a:bodyPr/>
        <a:lstStyle/>
        <a:p>
          <a:r>
            <a:rPr lang="en-US"/>
            <a:t>PRIDE PARTIES </a:t>
          </a:r>
        </a:p>
      </dgm:t>
    </dgm:pt>
    <dgm:pt modelId="{F1759950-F4DE-4731-93B4-54D9CF3ADD09}" type="parTrans" cxnId="{AB8E6AC7-0BA9-4DBA-B951-EE5165EF8439}">
      <dgm:prSet/>
      <dgm:spPr/>
      <dgm:t>
        <a:bodyPr/>
        <a:lstStyle/>
        <a:p>
          <a:endParaRPr lang="en-US"/>
        </a:p>
      </dgm:t>
    </dgm:pt>
    <dgm:pt modelId="{058123F8-4CD5-45B6-8B47-41B350DCAAC3}" type="sibTrans" cxnId="{AB8E6AC7-0BA9-4DBA-B951-EE5165EF8439}">
      <dgm:prSet/>
      <dgm:spPr/>
      <dgm:t>
        <a:bodyPr/>
        <a:lstStyle/>
        <a:p>
          <a:endParaRPr lang="en-US"/>
        </a:p>
      </dgm:t>
    </dgm:pt>
    <dgm:pt modelId="{BCCD3C68-CE62-486B-AFA6-850E24943391}">
      <dgm:prSet/>
      <dgm:spPr/>
      <dgm:t>
        <a:bodyPr/>
        <a:lstStyle/>
        <a:p>
          <a:r>
            <a:rPr lang="en-US"/>
            <a:t>Basha Pool</a:t>
          </a:r>
        </a:p>
      </dgm:t>
    </dgm:pt>
    <dgm:pt modelId="{8AF45E53-5A3A-4D51-A53C-BC49282E2CBF}" type="parTrans" cxnId="{0B6C2BB3-530B-4482-B6F8-11FD9593D3B3}">
      <dgm:prSet/>
      <dgm:spPr/>
      <dgm:t>
        <a:bodyPr/>
        <a:lstStyle/>
        <a:p>
          <a:endParaRPr lang="en-US"/>
        </a:p>
      </dgm:t>
    </dgm:pt>
    <dgm:pt modelId="{708CEFD8-AB04-4F75-8E11-0FD3B343C9AA}" type="sibTrans" cxnId="{0B6C2BB3-530B-4482-B6F8-11FD9593D3B3}">
      <dgm:prSet/>
      <dgm:spPr/>
      <dgm:t>
        <a:bodyPr/>
        <a:lstStyle/>
        <a:p>
          <a:endParaRPr lang="en-US"/>
        </a:p>
      </dgm:t>
    </dgm:pt>
    <dgm:pt modelId="{E5627661-73EB-4179-81C1-F74F13013130}">
      <dgm:prSet/>
      <dgm:spPr/>
      <dgm:t>
        <a:bodyPr/>
        <a:lstStyle/>
        <a:p>
          <a:r>
            <a:rPr lang="en-US"/>
            <a:t>Science Camp</a:t>
          </a:r>
        </a:p>
      </dgm:t>
    </dgm:pt>
    <dgm:pt modelId="{8D352D42-6F19-4168-87AF-B48B9A950DE7}" type="parTrans" cxnId="{53620E41-9CC4-40BF-A6B2-D9C72F8D8490}">
      <dgm:prSet/>
      <dgm:spPr/>
      <dgm:t>
        <a:bodyPr/>
        <a:lstStyle/>
        <a:p>
          <a:endParaRPr lang="en-US"/>
        </a:p>
      </dgm:t>
    </dgm:pt>
    <dgm:pt modelId="{2278C12C-E95E-442A-91AA-3C4F2B547ACB}" type="sibTrans" cxnId="{53620E41-9CC4-40BF-A6B2-D9C72F8D8490}">
      <dgm:prSet/>
      <dgm:spPr/>
      <dgm:t>
        <a:bodyPr/>
        <a:lstStyle/>
        <a:p>
          <a:endParaRPr lang="en-US"/>
        </a:p>
      </dgm:t>
    </dgm:pt>
    <dgm:pt modelId="{CC54755C-6F11-5440-8061-9FA11772EA24}" type="pres">
      <dgm:prSet presAssocID="{F5631C20-A49A-43F5-8708-4EC3A172A810}" presName="linear" presStyleCnt="0">
        <dgm:presLayoutVars>
          <dgm:animLvl val="lvl"/>
          <dgm:resizeHandles val="exact"/>
        </dgm:presLayoutVars>
      </dgm:prSet>
      <dgm:spPr/>
    </dgm:pt>
    <dgm:pt modelId="{898B85B4-626F-294F-887D-7FF2F7964D98}" type="pres">
      <dgm:prSet presAssocID="{39A28B61-33F4-4CD1-96FF-F4A67A70D65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C0853AF-1370-254D-B71E-FB3C0A5CD237}" type="pres">
      <dgm:prSet presAssocID="{F7C6AC5B-F9C4-4798-A2D1-97BA2D8DF5D2}" presName="spacer" presStyleCnt="0"/>
      <dgm:spPr/>
    </dgm:pt>
    <dgm:pt modelId="{4F8BBB26-8A3E-0048-9153-C3C1194A66A5}" type="pres">
      <dgm:prSet presAssocID="{2A120684-CD81-4B1E-9E8A-CE1F5D01662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8F26FE-E231-CB46-9754-7250CB27FE39}" type="pres">
      <dgm:prSet presAssocID="{18F74EBA-EE72-4C7B-B107-CCCBA272828F}" presName="spacer" presStyleCnt="0"/>
      <dgm:spPr/>
    </dgm:pt>
    <dgm:pt modelId="{A8FB6BD4-369C-754E-ABE9-FADA98D06A1D}" type="pres">
      <dgm:prSet presAssocID="{CE7D2529-3E15-4689-8006-57447553B1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58CC911-5868-044D-875E-6487D14A30B4}" type="pres">
      <dgm:prSet presAssocID="{715D7414-CCEC-463C-A6D7-DE4FEA65B98F}" presName="spacer" presStyleCnt="0"/>
      <dgm:spPr/>
    </dgm:pt>
    <dgm:pt modelId="{E5E54E20-1B6E-1145-AE9D-0FD5FD0F721D}" type="pres">
      <dgm:prSet presAssocID="{8965C96E-E29F-4BB9-BD85-F725FB7A55A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34DF4B-FB9A-6647-A90C-2B11B3C8D48E}" type="pres">
      <dgm:prSet presAssocID="{058123F8-4CD5-45B6-8B47-41B350DCAAC3}" presName="spacer" presStyleCnt="0"/>
      <dgm:spPr/>
    </dgm:pt>
    <dgm:pt modelId="{24561119-71F9-3F46-9510-A5CE90C52EC7}" type="pres">
      <dgm:prSet presAssocID="{BCCD3C68-CE62-486B-AFA6-850E2494339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EC870B7-6D72-BE4A-996E-232B3D9BA5D8}" type="pres">
      <dgm:prSet presAssocID="{708CEFD8-AB04-4F75-8E11-0FD3B343C9AA}" presName="spacer" presStyleCnt="0"/>
      <dgm:spPr/>
    </dgm:pt>
    <dgm:pt modelId="{38658BD4-2AB8-8949-91B3-0D344AA6E7CC}" type="pres">
      <dgm:prSet presAssocID="{E5627661-73EB-4179-81C1-F74F1301313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196C40B-84EF-7B48-BF04-90EA7FD61F3A}" type="presOf" srcId="{2A120684-CD81-4B1E-9E8A-CE1F5D016626}" destId="{4F8BBB26-8A3E-0048-9153-C3C1194A66A5}" srcOrd="0" destOrd="0" presId="urn:microsoft.com/office/officeart/2005/8/layout/vList2"/>
    <dgm:cxn modelId="{2C39610E-A682-AF4C-ADDF-D5A25C30935E}" type="presOf" srcId="{CE7D2529-3E15-4689-8006-57447553B1DC}" destId="{A8FB6BD4-369C-754E-ABE9-FADA98D06A1D}" srcOrd="0" destOrd="0" presId="urn:microsoft.com/office/officeart/2005/8/layout/vList2"/>
    <dgm:cxn modelId="{714C3725-CF33-4F0A-B4EE-9021F9528D48}" srcId="{F5631C20-A49A-43F5-8708-4EC3A172A810}" destId="{CE7D2529-3E15-4689-8006-57447553B1DC}" srcOrd="2" destOrd="0" parTransId="{9EEA91C4-5072-4C18-A9B1-06366BE2B404}" sibTransId="{715D7414-CCEC-463C-A6D7-DE4FEA65B98F}"/>
    <dgm:cxn modelId="{53620E41-9CC4-40BF-A6B2-D9C72F8D8490}" srcId="{F5631C20-A49A-43F5-8708-4EC3A172A810}" destId="{E5627661-73EB-4179-81C1-F74F13013130}" srcOrd="5" destOrd="0" parTransId="{8D352D42-6F19-4168-87AF-B48B9A950DE7}" sibTransId="{2278C12C-E95E-442A-91AA-3C4F2B547ACB}"/>
    <dgm:cxn modelId="{F1152669-58FB-C642-92F0-8FC99E42D092}" type="presOf" srcId="{E5627661-73EB-4179-81C1-F74F13013130}" destId="{38658BD4-2AB8-8949-91B3-0D344AA6E7CC}" srcOrd="0" destOrd="0" presId="urn:microsoft.com/office/officeart/2005/8/layout/vList2"/>
    <dgm:cxn modelId="{6E9C0C6E-6860-CB45-B85A-AF4923371D14}" type="presOf" srcId="{BCCD3C68-CE62-486B-AFA6-850E24943391}" destId="{24561119-71F9-3F46-9510-A5CE90C52EC7}" srcOrd="0" destOrd="0" presId="urn:microsoft.com/office/officeart/2005/8/layout/vList2"/>
    <dgm:cxn modelId="{F1E2207E-2CF8-3941-A266-0837CE1006B6}" type="presOf" srcId="{39A28B61-33F4-4CD1-96FF-F4A67A70D659}" destId="{898B85B4-626F-294F-887D-7FF2F7964D98}" srcOrd="0" destOrd="0" presId="urn:microsoft.com/office/officeart/2005/8/layout/vList2"/>
    <dgm:cxn modelId="{2EDAD58C-365C-4576-B475-866B4D1B49A0}" srcId="{F5631C20-A49A-43F5-8708-4EC3A172A810}" destId="{39A28B61-33F4-4CD1-96FF-F4A67A70D659}" srcOrd="0" destOrd="0" parTransId="{A4CA0EF0-3F3C-4E6A-A046-B578B4A90167}" sibTransId="{F7C6AC5B-F9C4-4798-A2D1-97BA2D8DF5D2}"/>
    <dgm:cxn modelId="{0B6C2BB3-530B-4482-B6F8-11FD9593D3B3}" srcId="{F5631C20-A49A-43F5-8708-4EC3A172A810}" destId="{BCCD3C68-CE62-486B-AFA6-850E24943391}" srcOrd="4" destOrd="0" parTransId="{8AF45E53-5A3A-4D51-A53C-BC49282E2CBF}" sibTransId="{708CEFD8-AB04-4F75-8E11-0FD3B343C9AA}"/>
    <dgm:cxn modelId="{F596B8BD-7167-4460-B472-226449DE64D2}" srcId="{F5631C20-A49A-43F5-8708-4EC3A172A810}" destId="{2A120684-CD81-4B1E-9E8A-CE1F5D016626}" srcOrd="1" destOrd="0" parTransId="{809FD281-5293-43E6-B4C8-1469247345D2}" sibTransId="{18F74EBA-EE72-4C7B-B107-CCCBA272828F}"/>
    <dgm:cxn modelId="{31531EBF-1974-8F42-8D00-11771CA2E5BD}" type="presOf" srcId="{F5631C20-A49A-43F5-8708-4EC3A172A810}" destId="{CC54755C-6F11-5440-8061-9FA11772EA24}" srcOrd="0" destOrd="0" presId="urn:microsoft.com/office/officeart/2005/8/layout/vList2"/>
    <dgm:cxn modelId="{A03F0BC2-7AB2-0543-9336-112ECD0147B9}" type="presOf" srcId="{8965C96E-E29F-4BB9-BD85-F725FB7A55AE}" destId="{E5E54E20-1B6E-1145-AE9D-0FD5FD0F721D}" srcOrd="0" destOrd="0" presId="urn:microsoft.com/office/officeart/2005/8/layout/vList2"/>
    <dgm:cxn modelId="{AB8E6AC7-0BA9-4DBA-B951-EE5165EF8439}" srcId="{F5631C20-A49A-43F5-8708-4EC3A172A810}" destId="{8965C96E-E29F-4BB9-BD85-F725FB7A55AE}" srcOrd="3" destOrd="0" parTransId="{F1759950-F4DE-4731-93B4-54D9CF3ADD09}" sibTransId="{058123F8-4CD5-45B6-8B47-41B350DCAAC3}"/>
    <dgm:cxn modelId="{C96E51C6-25BD-7840-8836-4657D2480CA9}" type="presParOf" srcId="{CC54755C-6F11-5440-8061-9FA11772EA24}" destId="{898B85B4-626F-294F-887D-7FF2F7964D98}" srcOrd="0" destOrd="0" presId="urn:microsoft.com/office/officeart/2005/8/layout/vList2"/>
    <dgm:cxn modelId="{74B647A2-8947-CA45-85C8-267838F28740}" type="presParOf" srcId="{CC54755C-6F11-5440-8061-9FA11772EA24}" destId="{CC0853AF-1370-254D-B71E-FB3C0A5CD237}" srcOrd="1" destOrd="0" presId="urn:microsoft.com/office/officeart/2005/8/layout/vList2"/>
    <dgm:cxn modelId="{F45EC853-B65F-A641-93EE-986C59469A4D}" type="presParOf" srcId="{CC54755C-6F11-5440-8061-9FA11772EA24}" destId="{4F8BBB26-8A3E-0048-9153-C3C1194A66A5}" srcOrd="2" destOrd="0" presId="urn:microsoft.com/office/officeart/2005/8/layout/vList2"/>
    <dgm:cxn modelId="{433CDBE6-357B-FA46-A356-959C81156BC9}" type="presParOf" srcId="{CC54755C-6F11-5440-8061-9FA11772EA24}" destId="{8B8F26FE-E231-CB46-9754-7250CB27FE39}" srcOrd="3" destOrd="0" presId="urn:microsoft.com/office/officeart/2005/8/layout/vList2"/>
    <dgm:cxn modelId="{24691705-C78B-CD4F-A0AB-CCE1B34EE6D6}" type="presParOf" srcId="{CC54755C-6F11-5440-8061-9FA11772EA24}" destId="{A8FB6BD4-369C-754E-ABE9-FADA98D06A1D}" srcOrd="4" destOrd="0" presId="urn:microsoft.com/office/officeart/2005/8/layout/vList2"/>
    <dgm:cxn modelId="{FD71B3D4-9BAF-7C48-A4E5-C9C19FF78CC8}" type="presParOf" srcId="{CC54755C-6F11-5440-8061-9FA11772EA24}" destId="{058CC911-5868-044D-875E-6487D14A30B4}" srcOrd="5" destOrd="0" presId="urn:microsoft.com/office/officeart/2005/8/layout/vList2"/>
    <dgm:cxn modelId="{F826D2AC-A418-0542-BCA5-37BB13EBB04C}" type="presParOf" srcId="{CC54755C-6F11-5440-8061-9FA11772EA24}" destId="{E5E54E20-1B6E-1145-AE9D-0FD5FD0F721D}" srcOrd="6" destOrd="0" presId="urn:microsoft.com/office/officeart/2005/8/layout/vList2"/>
    <dgm:cxn modelId="{26D79B0F-21F2-6246-AAB7-39470AE18ADE}" type="presParOf" srcId="{CC54755C-6F11-5440-8061-9FA11772EA24}" destId="{9534DF4B-FB9A-6647-A90C-2B11B3C8D48E}" srcOrd="7" destOrd="0" presId="urn:microsoft.com/office/officeart/2005/8/layout/vList2"/>
    <dgm:cxn modelId="{AEC4AA4A-4DA5-6545-8845-04EC4179A506}" type="presParOf" srcId="{CC54755C-6F11-5440-8061-9FA11772EA24}" destId="{24561119-71F9-3F46-9510-A5CE90C52EC7}" srcOrd="8" destOrd="0" presId="urn:microsoft.com/office/officeart/2005/8/layout/vList2"/>
    <dgm:cxn modelId="{7669AAC4-08B9-E843-8D81-4D11E3ECB904}" type="presParOf" srcId="{CC54755C-6F11-5440-8061-9FA11772EA24}" destId="{8EC870B7-6D72-BE4A-996E-232B3D9BA5D8}" srcOrd="9" destOrd="0" presId="urn:microsoft.com/office/officeart/2005/8/layout/vList2"/>
    <dgm:cxn modelId="{3C47C49C-21DC-2C41-A484-7FB0AE0B691D}" type="presParOf" srcId="{CC54755C-6F11-5440-8061-9FA11772EA24}" destId="{38658BD4-2AB8-8949-91B3-0D344AA6E7C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A74E32-1725-49D2-9654-993C1A6391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A95109-6106-4531-B06C-70AEB9BC3CF5}">
      <dgm:prSet custT="1"/>
      <dgm:spPr/>
      <dgm:t>
        <a:bodyPr/>
        <a:lstStyle/>
        <a:p>
          <a:pPr rtl="0"/>
          <a:r>
            <a:rPr lang="en-US" sz="2800" dirty="0"/>
            <a:t>YES!</a:t>
          </a:r>
          <a:r>
            <a:rPr lang="en-US" sz="2800" dirty="0">
              <a:latin typeface="Calibri Light" panose="020F0302020204030204"/>
            </a:rPr>
            <a:t>  </a:t>
          </a:r>
          <a:r>
            <a:rPr lang="en-US" sz="2800" dirty="0"/>
            <a:t>Science Camp </a:t>
          </a:r>
          <a:r>
            <a:rPr lang="en-US" sz="2800" dirty="0">
              <a:latin typeface="Calibri Light" panose="020F0302020204030204"/>
            </a:rPr>
            <a:t>is on the calendar this</a:t>
          </a:r>
          <a:r>
            <a:rPr lang="en-US" sz="2800" dirty="0"/>
            <a:t> year!</a:t>
          </a:r>
        </a:p>
      </dgm:t>
    </dgm:pt>
    <dgm:pt modelId="{81AED454-2F5D-40E8-BBE4-7AB6A07AD392}" type="parTrans" cxnId="{5636A39E-552E-41E9-8A5B-ECBAC1F30F12}">
      <dgm:prSet/>
      <dgm:spPr/>
      <dgm:t>
        <a:bodyPr/>
        <a:lstStyle/>
        <a:p>
          <a:endParaRPr lang="en-US"/>
        </a:p>
      </dgm:t>
    </dgm:pt>
    <dgm:pt modelId="{3A785F98-609A-4BBF-8BD6-5C070EBB1B0A}" type="sibTrans" cxnId="{5636A39E-552E-41E9-8A5B-ECBAC1F30F12}">
      <dgm:prSet/>
      <dgm:spPr/>
      <dgm:t>
        <a:bodyPr/>
        <a:lstStyle/>
        <a:p>
          <a:endParaRPr lang="en-US"/>
        </a:p>
      </dgm:t>
    </dgm:pt>
    <dgm:pt modelId="{E6BEF150-B47E-4A19-ABE5-827A62C63BB1}">
      <dgm:prSet custT="1"/>
      <dgm:spPr/>
      <dgm:t>
        <a:bodyPr/>
        <a:lstStyle/>
        <a:p>
          <a:r>
            <a:rPr lang="en-US" sz="2800" dirty="0"/>
            <a:t>Aspen Creek – Prescott</a:t>
          </a:r>
        </a:p>
      </dgm:t>
    </dgm:pt>
    <dgm:pt modelId="{62D968D3-A40F-4416-9B66-21E0C7B83138}" type="parTrans" cxnId="{01BD46D4-8CFC-4169-BC7F-BC2F113B5CBD}">
      <dgm:prSet/>
      <dgm:spPr/>
      <dgm:t>
        <a:bodyPr/>
        <a:lstStyle/>
        <a:p>
          <a:endParaRPr lang="en-US"/>
        </a:p>
      </dgm:t>
    </dgm:pt>
    <dgm:pt modelId="{C2908245-478A-4372-8FE1-3FBD261C2699}" type="sibTrans" cxnId="{01BD46D4-8CFC-4169-BC7F-BC2F113B5CBD}">
      <dgm:prSet/>
      <dgm:spPr/>
      <dgm:t>
        <a:bodyPr/>
        <a:lstStyle/>
        <a:p>
          <a:endParaRPr lang="en-US"/>
        </a:p>
      </dgm:t>
    </dgm:pt>
    <dgm:pt modelId="{6F115473-4A70-4F30-A17D-FB950B91D063}">
      <dgm:prSet custT="1"/>
      <dgm:spPr/>
      <dgm:t>
        <a:bodyPr/>
        <a:lstStyle/>
        <a:p>
          <a:pPr rtl="0"/>
          <a:r>
            <a:rPr lang="en-US" sz="2800" dirty="0"/>
            <a:t>Dates – May </a:t>
          </a:r>
          <a:r>
            <a:rPr lang="en-US" sz="2800" dirty="0">
              <a:latin typeface="Calibri Light" panose="020F0302020204030204"/>
            </a:rPr>
            <a:t>8-10</a:t>
          </a:r>
          <a:r>
            <a:rPr lang="en-US" sz="2800" baseline="0" dirty="0">
              <a:latin typeface="Calibri Light" panose="020F0302020204030204"/>
            </a:rPr>
            <a:t>, 2024</a:t>
          </a:r>
          <a:endParaRPr lang="en-US" sz="2800" baseline="30000" dirty="0"/>
        </a:p>
      </dgm:t>
    </dgm:pt>
    <dgm:pt modelId="{5E7BA809-4C23-4CD4-8159-B54E58F68A8D}" type="parTrans" cxnId="{20BE3477-6151-425C-B9F5-0804B06A99CE}">
      <dgm:prSet/>
      <dgm:spPr/>
      <dgm:t>
        <a:bodyPr/>
        <a:lstStyle/>
        <a:p>
          <a:endParaRPr lang="en-US"/>
        </a:p>
      </dgm:t>
    </dgm:pt>
    <dgm:pt modelId="{007E3D6D-6ED8-45DF-8AD9-F126EC98DEED}" type="sibTrans" cxnId="{20BE3477-6151-425C-B9F5-0804B06A99CE}">
      <dgm:prSet/>
      <dgm:spPr/>
      <dgm:t>
        <a:bodyPr/>
        <a:lstStyle/>
        <a:p>
          <a:endParaRPr lang="en-US"/>
        </a:p>
      </dgm:t>
    </dgm:pt>
    <dgm:pt modelId="{DE6F03B7-9997-4808-BF95-CCCE0BE58CA1}">
      <dgm:prSet custT="1"/>
      <dgm:spPr/>
      <dgm:t>
        <a:bodyPr/>
        <a:lstStyle/>
        <a:p>
          <a:r>
            <a:rPr lang="en-US" sz="2800" dirty="0"/>
            <a:t>Cost - $150 (approximate)</a:t>
          </a:r>
        </a:p>
      </dgm:t>
    </dgm:pt>
    <dgm:pt modelId="{5CFF9897-8BDD-45F0-B33B-C03253744ECB}" type="parTrans" cxnId="{5447D453-7701-4E5C-9E14-17182B23DE49}">
      <dgm:prSet/>
      <dgm:spPr/>
      <dgm:t>
        <a:bodyPr/>
        <a:lstStyle/>
        <a:p>
          <a:endParaRPr lang="en-US"/>
        </a:p>
      </dgm:t>
    </dgm:pt>
    <dgm:pt modelId="{381D2A87-83BB-4FDA-AC1A-7A834F41673F}" type="sibTrans" cxnId="{5447D453-7701-4E5C-9E14-17182B23DE49}">
      <dgm:prSet/>
      <dgm:spPr/>
      <dgm:t>
        <a:bodyPr/>
        <a:lstStyle/>
        <a:p>
          <a:endParaRPr lang="en-US"/>
        </a:p>
      </dgm:t>
    </dgm:pt>
    <dgm:pt modelId="{0A765998-E7FE-4707-A169-7284A81BB84A}">
      <dgm:prSet custT="1"/>
      <dgm:spPr/>
      <dgm:t>
        <a:bodyPr/>
        <a:lstStyle/>
        <a:p>
          <a:pPr rtl="0"/>
          <a:r>
            <a:rPr lang="en-US" sz="2800" dirty="0">
              <a:latin typeface="Calibri Light" panose="020F0302020204030204"/>
            </a:rPr>
            <a:t> </a:t>
          </a:r>
          <a:r>
            <a:rPr lang="en-US" sz="2800" dirty="0"/>
            <a:t>Parent Meeting </a:t>
          </a:r>
          <a:r>
            <a:rPr lang="en-US" sz="2800" dirty="0">
              <a:latin typeface="Calibri Light" panose="020F0302020204030204"/>
            </a:rPr>
            <a:t>TBD</a:t>
          </a:r>
          <a:endParaRPr lang="en-US" sz="2800" dirty="0"/>
        </a:p>
      </dgm:t>
    </dgm:pt>
    <dgm:pt modelId="{84F7AC64-1C2E-44E6-B4EB-2542B6DE21CA}" type="parTrans" cxnId="{251FC175-768E-43E0-ADC4-5D02091C1D50}">
      <dgm:prSet/>
      <dgm:spPr/>
      <dgm:t>
        <a:bodyPr/>
        <a:lstStyle/>
        <a:p>
          <a:endParaRPr lang="en-US"/>
        </a:p>
      </dgm:t>
    </dgm:pt>
    <dgm:pt modelId="{49089D1D-B7F3-45B5-B996-67325ADB5AFF}" type="sibTrans" cxnId="{251FC175-768E-43E0-ADC4-5D02091C1D50}">
      <dgm:prSet/>
      <dgm:spPr/>
      <dgm:t>
        <a:bodyPr/>
        <a:lstStyle/>
        <a:p>
          <a:endParaRPr lang="en-US"/>
        </a:p>
      </dgm:t>
    </dgm:pt>
    <dgm:pt modelId="{E4ADA40A-7289-49E6-88F2-521B99E8766D}">
      <dgm:prSet custT="1"/>
      <dgm:spPr/>
      <dgm:t>
        <a:bodyPr/>
        <a:lstStyle/>
        <a:p>
          <a:r>
            <a:rPr lang="en-US" sz="2800" dirty="0"/>
            <a:t>Behavior expectations</a:t>
          </a:r>
        </a:p>
      </dgm:t>
    </dgm:pt>
    <dgm:pt modelId="{B97950C8-975F-4280-855E-A21E5EE1BF39}" type="parTrans" cxnId="{29BD90C9-E315-45FE-9E77-78174172D5DF}">
      <dgm:prSet/>
      <dgm:spPr/>
      <dgm:t>
        <a:bodyPr/>
        <a:lstStyle/>
        <a:p>
          <a:endParaRPr lang="en-US"/>
        </a:p>
      </dgm:t>
    </dgm:pt>
    <dgm:pt modelId="{2685B92D-9F8C-4105-9C79-6B0F71425CC3}" type="sibTrans" cxnId="{29BD90C9-E315-45FE-9E77-78174172D5DF}">
      <dgm:prSet/>
      <dgm:spPr/>
      <dgm:t>
        <a:bodyPr/>
        <a:lstStyle/>
        <a:p>
          <a:endParaRPr lang="en-US"/>
        </a:p>
      </dgm:t>
    </dgm:pt>
    <dgm:pt modelId="{90925E15-0E7A-7C46-9855-1DEFC452A088}" type="pres">
      <dgm:prSet presAssocID="{15A74E32-1725-49D2-9654-993C1A6391F3}" presName="linear" presStyleCnt="0">
        <dgm:presLayoutVars>
          <dgm:animLvl val="lvl"/>
          <dgm:resizeHandles val="exact"/>
        </dgm:presLayoutVars>
      </dgm:prSet>
      <dgm:spPr/>
    </dgm:pt>
    <dgm:pt modelId="{E8C88AE8-83ED-D446-86F7-CB02A0A263FB}" type="pres">
      <dgm:prSet presAssocID="{45A95109-6106-4531-B06C-70AEB9BC3CF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585779-0B01-9642-8BEC-6D6E302D4802}" type="pres">
      <dgm:prSet presAssocID="{3A785F98-609A-4BBF-8BD6-5C070EBB1B0A}" presName="spacer" presStyleCnt="0"/>
      <dgm:spPr/>
    </dgm:pt>
    <dgm:pt modelId="{FA0C28F1-57D5-D14C-9F44-8E093DF4641B}" type="pres">
      <dgm:prSet presAssocID="{E6BEF150-B47E-4A19-ABE5-827A62C63B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8E88FF2-0098-2F4B-9B91-CB874DE96CC5}" type="pres">
      <dgm:prSet presAssocID="{C2908245-478A-4372-8FE1-3FBD261C2699}" presName="spacer" presStyleCnt="0"/>
      <dgm:spPr/>
    </dgm:pt>
    <dgm:pt modelId="{25953239-ABE5-BF48-98FE-D70AF7A0A831}" type="pres">
      <dgm:prSet presAssocID="{6F115473-4A70-4F30-A17D-FB950B91D06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08E0B9-D230-9D44-9586-D5BEFB078842}" type="pres">
      <dgm:prSet presAssocID="{007E3D6D-6ED8-45DF-8AD9-F126EC98DEED}" presName="spacer" presStyleCnt="0"/>
      <dgm:spPr/>
    </dgm:pt>
    <dgm:pt modelId="{DD3869FE-33B4-084C-ABC1-1FD619FFF153}" type="pres">
      <dgm:prSet presAssocID="{DE6F03B7-9997-4808-BF95-CCCE0BE58CA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445D37-08B6-944B-B235-FFD2C597F014}" type="pres">
      <dgm:prSet presAssocID="{381D2A87-83BB-4FDA-AC1A-7A834F41673F}" presName="spacer" presStyleCnt="0"/>
      <dgm:spPr/>
    </dgm:pt>
    <dgm:pt modelId="{BE0C412A-BAD5-F94B-951E-3C1CF2D53AA5}" type="pres">
      <dgm:prSet presAssocID="{0A765998-E7FE-4707-A169-7284A81BB84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A74146-03FE-CE42-B6CE-0761D6A5FEC4}" type="pres">
      <dgm:prSet presAssocID="{49089D1D-B7F3-45B5-B996-67325ADB5AFF}" presName="spacer" presStyleCnt="0"/>
      <dgm:spPr/>
    </dgm:pt>
    <dgm:pt modelId="{E28ABAD9-141B-8C46-A253-5B616229D15F}" type="pres">
      <dgm:prSet presAssocID="{E4ADA40A-7289-49E6-88F2-521B99E876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888AE37-5DC8-0E4C-8C49-EA6FEEEBB8C5}" type="presOf" srcId="{45A95109-6106-4531-B06C-70AEB9BC3CF5}" destId="{E8C88AE8-83ED-D446-86F7-CB02A0A263FB}" srcOrd="0" destOrd="0" presId="urn:microsoft.com/office/officeart/2005/8/layout/vList2"/>
    <dgm:cxn modelId="{5447D453-7701-4E5C-9E14-17182B23DE49}" srcId="{15A74E32-1725-49D2-9654-993C1A6391F3}" destId="{DE6F03B7-9997-4808-BF95-CCCE0BE58CA1}" srcOrd="3" destOrd="0" parTransId="{5CFF9897-8BDD-45F0-B33B-C03253744ECB}" sibTransId="{381D2A87-83BB-4FDA-AC1A-7A834F41673F}"/>
    <dgm:cxn modelId="{251FC175-768E-43E0-ADC4-5D02091C1D50}" srcId="{15A74E32-1725-49D2-9654-993C1A6391F3}" destId="{0A765998-E7FE-4707-A169-7284A81BB84A}" srcOrd="4" destOrd="0" parTransId="{84F7AC64-1C2E-44E6-B4EB-2542B6DE21CA}" sibTransId="{49089D1D-B7F3-45B5-B996-67325ADB5AFF}"/>
    <dgm:cxn modelId="{20BE3477-6151-425C-B9F5-0804B06A99CE}" srcId="{15A74E32-1725-49D2-9654-993C1A6391F3}" destId="{6F115473-4A70-4F30-A17D-FB950B91D063}" srcOrd="2" destOrd="0" parTransId="{5E7BA809-4C23-4CD4-8159-B54E58F68A8D}" sibTransId="{007E3D6D-6ED8-45DF-8AD9-F126EC98DEED}"/>
    <dgm:cxn modelId="{B55CF259-CAA5-3541-8F76-634E1AED215F}" type="presOf" srcId="{DE6F03B7-9997-4808-BF95-CCCE0BE58CA1}" destId="{DD3869FE-33B4-084C-ABC1-1FD619FFF153}" srcOrd="0" destOrd="0" presId="urn:microsoft.com/office/officeart/2005/8/layout/vList2"/>
    <dgm:cxn modelId="{5636A39E-552E-41E9-8A5B-ECBAC1F30F12}" srcId="{15A74E32-1725-49D2-9654-993C1A6391F3}" destId="{45A95109-6106-4531-B06C-70AEB9BC3CF5}" srcOrd="0" destOrd="0" parTransId="{81AED454-2F5D-40E8-BBE4-7AB6A07AD392}" sibTransId="{3A785F98-609A-4BBF-8BD6-5C070EBB1B0A}"/>
    <dgm:cxn modelId="{89FEEDA0-41D8-1445-BDBF-477AF17F0C91}" type="presOf" srcId="{E4ADA40A-7289-49E6-88F2-521B99E8766D}" destId="{E28ABAD9-141B-8C46-A253-5B616229D15F}" srcOrd="0" destOrd="0" presId="urn:microsoft.com/office/officeart/2005/8/layout/vList2"/>
    <dgm:cxn modelId="{584B77A1-A2EE-C04E-9924-CE402889E1D4}" type="presOf" srcId="{6F115473-4A70-4F30-A17D-FB950B91D063}" destId="{25953239-ABE5-BF48-98FE-D70AF7A0A831}" srcOrd="0" destOrd="0" presId="urn:microsoft.com/office/officeart/2005/8/layout/vList2"/>
    <dgm:cxn modelId="{58B1F9B0-6CD9-E346-A767-78B9A6669D38}" type="presOf" srcId="{15A74E32-1725-49D2-9654-993C1A6391F3}" destId="{90925E15-0E7A-7C46-9855-1DEFC452A088}" srcOrd="0" destOrd="0" presId="urn:microsoft.com/office/officeart/2005/8/layout/vList2"/>
    <dgm:cxn modelId="{7430A1C5-D305-284F-AACE-707BFE6731A7}" type="presOf" srcId="{0A765998-E7FE-4707-A169-7284A81BB84A}" destId="{BE0C412A-BAD5-F94B-951E-3C1CF2D53AA5}" srcOrd="0" destOrd="0" presId="urn:microsoft.com/office/officeart/2005/8/layout/vList2"/>
    <dgm:cxn modelId="{29BD90C9-E315-45FE-9E77-78174172D5DF}" srcId="{15A74E32-1725-49D2-9654-993C1A6391F3}" destId="{E4ADA40A-7289-49E6-88F2-521B99E8766D}" srcOrd="5" destOrd="0" parTransId="{B97950C8-975F-4280-855E-A21E5EE1BF39}" sibTransId="{2685B92D-9F8C-4105-9C79-6B0F71425CC3}"/>
    <dgm:cxn modelId="{01BD46D4-8CFC-4169-BC7F-BC2F113B5CBD}" srcId="{15A74E32-1725-49D2-9654-993C1A6391F3}" destId="{E6BEF150-B47E-4A19-ABE5-827A62C63BB1}" srcOrd="1" destOrd="0" parTransId="{62D968D3-A40F-4416-9B66-21E0C7B83138}" sibTransId="{C2908245-478A-4372-8FE1-3FBD261C2699}"/>
    <dgm:cxn modelId="{FCE46AD7-FC49-CD4F-A5AA-43FC3FA29D05}" type="presOf" srcId="{E6BEF150-B47E-4A19-ABE5-827A62C63BB1}" destId="{FA0C28F1-57D5-D14C-9F44-8E093DF4641B}" srcOrd="0" destOrd="0" presId="urn:microsoft.com/office/officeart/2005/8/layout/vList2"/>
    <dgm:cxn modelId="{30C01586-F9F0-7B47-932C-60971DE8407E}" type="presParOf" srcId="{90925E15-0E7A-7C46-9855-1DEFC452A088}" destId="{E8C88AE8-83ED-D446-86F7-CB02A0A263FB}" srcOrd="0" destOrd="0" presId="urn:microsoft.com/office/officeart/2005/8/layout/vList2"/>
    <dgm:cxn modelId="{1E9095F7-F2E7-224B-ADA6-5320779E1F14}" type="presParOf" srcId="{90925E15-0E7A-7C46-9855-1DEFC452A088}" destId="{AE585779-0B01-9642-8BEC-6D6E302D4802}" srcOrd="1" destOrd="0" presId="urn:microsoft.com/office/officeart/2005/8/layout/vList2"/>
    <dgm:cxn modelId="{1CBFB3F7-576B-3E45-B6F3-E2F80D1D48B4}" type="presParOf" srcId="{90925E15-0E7A-7C46-9855-1DEFC452A088}" destId="{FA0C28F1-57D5-D14C-9F44-8E093DF4641B}" srcOrd="2" destOrd="0" presId="urn:microsoft.com/office/officeart/2005/8/layout/vList2"/>
    <dgm:cxn modelId="{2D82B64A-40B3-4F45-8276-0F5DB4D2E305}" type="presParOf" srcId="{90925E15-0E7A-7C46-9855-1DEFC452A088}" destId="{58E88FF2-0098-2F4B-9B91-CB874DE96CC5}" srcOrd="3" destOrd="0" presId="urn:microsoft.com/office/officeart/2005/8/layout/vList2"/>
    <dgm:cxn modelId="{91F37FFB-07F2-7947-AD98-A227F83E622E}" type="presParOf" srcId="{90925E15-0E7A-7C46-9855-1DEFC452A088}" destId="{25953239-ABE5-BF48-98FE-D70AF7A0A831}" srcOrd="4" destOrd="0" presId="urn:microsoft.com/office/officeart/2005/8/layout/vList2"/>
    <dgm:cxn modelId="{1A7B4362-9300-F74D-A491-5C405E0B4654}" type="presParOf" srcId="{90925E15-0E7A-7C46-9855-1DEFC452A088}" destId="{7A08E0B9-D230-9D44-9586-D5BEFB078842}" srcOrd="5" destOrd="0" presId="urn:microsoft.com/office/officeart/2005/8/layout/vList2"/>
    <dgm:cxn modelId="{6BBA8003-EB0C-304B-912B-D5839D1D15EF}" type="presParOf" srcId="{90925E15-0E7A-7C46-9855-1DEFC452A088}" destId="{DD3869FE-33B4-084C-ABC1-1FD619FFF153}" srcOrd="6" destOrd="0" presId="urn:microsoft.com/office/officeart/2005/8/layout/vList2"/>
    <dgm:cxn modelId="{2A4E7AC3-139C-FB4D-B877-FA7A275C9BBC}" type="presParOf" srcId="{90925E15-0E7A-7C46-9855-1DEFC452A088}" destId="{25445D37-08B6-944B-B235-FFD2C597F014}" srcOrd="7" destOrd="0" presId="urn:microsoft.com/office/officeart/2005/8/layout/vList2"/>
    <dgm:cxn modelId="{AE7D1EF1-839C-1344-8308-80C331CC2915}" type="presParOf" srcId="{90925E15-0E7A-7C46-9855-1DEFC452A088}" destId="{BE0C412A-BAD5-F94B-951E-3C1CF2D53AA5}" srcOrd="8" destOrd="0" presId="urn:microsoft.com/office/officeart/2005/8/layout/vList2"/>
    <dgm:cxn modelId="{57AEC419-7E9D-3B40-B106-B3F2404A81C8}" type="presParOf" srcId="{90925E15-0E7A-7C46-9855-1DEFC452A088}" destId="{D0A74146-03FE-CE42-B6CE-0761D6A5FEC4}" srcOrd="9" destOrd="0" presId="urn:microsoft.com/office/officeart/2005/8/layout/vList2"/>
    <dgm:cxn modelId="{B6A1D61A-77BD-0C46-A69F-A0ED091E1DBD}" type="presParOf" srcId="{90925E15-0E7A-7C46-9855-1DEFC452A088}" destId="{E28ABAD9-141B-8C46-A253-5B616229D1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6732-58FE-DB4D-BAE4-1EFAD69F1A66}">
      <dsp:nvSpPr>
        <dsp:cNvPr id="0" name=""/>
        <dsp:cNvSpPr/>
      </dsp:nvSpPr>
      <dsp:spPr>
        <a:xfrm>
          <a:off x="0" y="412473"/>
          <a:ext cx="5115491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earlier than 8:15 a.m.</a:t>
          </a:r>
        </a:p>
      </dsp:txBody>
      <dsp:txXfrm>
        <a:off x="63994" y="476467"/>
        <a:ext cx="4987503" cy="1182942"/>
      </dsp:txXfrm>
    </dsp:sp>
    <dsp:sp modelId="{699429CF-A7A2-9A4F-9EE1-C0DCB81D903B}">
      <dsp:nvSpPr>
        <dsp:cNvPr id="0" name=""/>
        <dsp:cNvSpPr/>
      </dsp:nvSpPr>
      <dsp:spPr>
        <a:xfrm>
          <a:off x="0" y="1818443"/>
          <a:ext cx="5115491" cy="13109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Closed campus</a:t>
          </a:r>
        </a:p>
      </dsp:txBody>
      <dsp:txXfrm>
        <a:off x="63994" y="1882437"/>
        <a:ext cx="4987503" cy="1182942"/>
      </dsp:txXfrm>
    </dsp:sp>
    <dsp:sp modelId="{C8407AE4-ABD8-D04A-BEE0-B6B39B123C5A}">
      <dsp:nvSpPr>
        <dsp:cNvPr id="0" name=""/>
        <dsp:cNvSpPr/>
      </dsp:nvSpPr>
      <dsp:spPr>
        <a:xfrm>
          <a:off x="0" y="3224414"/>
          <a:ext cx="5115491" cy="13109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Soft Start – students go directly to their classrooms</a:t>
          </a:r>
        </a:p>
      </dsp:txBody>
      <dsp:txXfrm>
        <a:off x="63994" y="3288408"/>
        <a:ext cx="4987503" cy="1182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2ABEE-66C1-5546-9000-0C3597F8D326}">
      <dsp:nvSpPr>
        <dsp:cNvPr id="0" name=""/>
        <dsp:cNvSpPr/>
      </dsp:nvSpPr>
      <dsp:spPr>
        <a:xfrm rot="5400000">
          <a:off x="4091488" y="-1237248"/>
          <a:ext cx="1765695" cy="468172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Academically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Socially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Using 21</a:t>
          </a:r>
          <a:r>
            <a:rPr lang="en-US" sz="3100" kern="1200" baseline="30000"/>
            <a:t>st</a:t>
          </a:r>
          <a:r>
            <a:rPr lang="en-US" sz="3100" kern="1200"/>
            <a:t> century skills</a:t>
          </a:r>
        </a:p>
      </dsp:txBody>
      <dsp:txXfrm rot="-5400000">
        <a:off x="2633472" y="306962"/>
        <a:ext cx="4595534" cy="1593307"/>
      </dsp:txXfrm>
    </dsp:sp>
    <dsp:sp modelId="{52FF2F2F-1B6C-5B47-9943-FF01FFFFD450}">
      <dsp:nvSpPr>
        <dsp:cNvPr id="0" name=""/>
        <dsp:cNvSpPr/>
      </dsp:nvSpPr>
      <dsp:spPr>
        <a:xfrm>
          <a:off x="0" y="55"/>
          <a:ext cx="2633472" cy="22071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Prepare for Junior High</a:t>
          </a:r>
        </a:p>
      </dsp:txBody>
      <dsp:txXfrm>
        <a:off x="107743" y="107798"/>
        <a:ext cx="2417986" cy="1991633"/>
      </dsp:txXfrm>
    </dsp:sp>
    <dsp:sp modelId="{621D8C49-6326-644F-BBE7-5D452927AC37}">
      <dsp:nvSpPr>
        <dsp:cNvPr id="0" name=""/>
        <dsp:cNvSpPr/>
      </dsp:nvSpPr>
      <dsp:spPr>
        <a:xfrm rot="5400000">
          <a:off x="4091488" y="1080226"/>
          <a:ext cx="1765695" cy="4681728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Project Be Kind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Pay it forward</a:t>
          </a:r>
        </a:p>
      </dsp:txBody>
      <dsp:txXfrm rot="-5400000">
        <a:off x="2633472" y="2624436"/>
        <a:ext cx="4595534" cy="1593307"/>
      </dsp:txXfrm>
    </dsp:sp>
    <dsp:sp modelId="{65633CF8-F77D-304D-8A0A-12D5982A0117}">
      <dsp:nvSpPr>
        <dsp:cNvPr id="0" name=""/>
        <dsp:cNvSpPr/>
      </dsp:nvSpPr>
      <dsp:spPr>
        <a:xfrm>
          <a:off x="0" y="2317530"/>
          <a:ext cx="2633472" cy="22071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Kindness</a:t>
          </a:r>
        </a:p>
      </dsp:txBody>
      <dsp:txXfrm>
        <a:off x="107743" y="2425273"/>
        <a:ext cx="2417986" cy="1991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8071-606F-4CC2-8C2C-D12849BCB449}">
      <dsp:nvSpPr>
        <dsp:cNvPr id="0" name=""/>
        <dsp:cNvSpPr/>
      </dsp:nvSpPr>
      <dsp:spPr>
        <a:xfrm>
          <a:off x="33" y="63783"/>
          <a:ext cx="3210164" cy="69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We read a lot!</a:t>
          </a:r>
        </a:p>
      </dsp:txBody>
      <dsp:txXfrm>
        <a:off x="33" y="63783"/>
        <a:ext cx="3210164" cy="691200"/>
      </dsp:txXfrm>
    </dsp:sp>
    <dsp:sp modelId="{432E818A-0D78-41EB-AC44-A0E31CEAE422}">
      <dsp:nvSpPr>
        <dsp:cNvPr id="0" name=""/>
        <dsp:cNvSpPr/>
      </dsp:nvSpPr>
      <dsp:spPr>
        <a:xfrm>
          <a:off x="33" y="754983"/>
          <a:ext cx="3210164" cy="3689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>
              <a:latin typeface="Calibri Light" panose="020F0302020204030204"/>
            </a:rPr>
            <a:t>My</a:t>
          </a:r>
          <a:r>
            <a:rPr lang="en-US" sz="2400" b="0" kern="1200" dirty="0"/>
            <a:t> </a:t>
          </a:r>
          <a:r>
            <a:rPr lang="en-US" sz="2400" b="0" kern="1200" dirty="0">
              <a:latin typeface="Calibri Light" panose="020F0302020204030204"/>
            </a:rPr>
            <a:t>Perspectives texts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/>
            <a:t>Literature studies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/>
            <a:t>Scholastic News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/>
            <a:t>Informational texts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/>
            <a:t>Science/Social Studies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/>
            <a:t>Independent reading/ 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kern="1200" dirty="0">
              <a:latin typeface="Calibri Light" panose="020F0302020204030204"/>
            </a:rPr>
            <a:t>Read-aloud</a:t>
          </a:r>
          <a:endParaRPr lang="en-US" sz="2400" b="0" kern="1200" dirty="0"/>
        </a:p>
      </dsp:txBody>
      <dsp:txXfrm>
        <a:off x="33" y="754983"/>
        <a:ext cx="3210164" cy="3689280"/>
      </dsp:txXfrm>
    </dsp:sp>
    <dsp:sp modelId="{871C4E2E-112C-45E7-A39D-D877E8FA6653}">
      <dsp:nvSpPr>
        <dsp:cNvPr id="0" name=""/>
        <dsp:cNvSpPr/>
      </dsp:nvSpPr>
      <dsp:spPr>
        <a:xfrm>
          <a:off x="3659621" y="63783"/>
          <a:ext cx="3210164" cy="69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To practice skills:</a:t>
          </a:r>
        </a:p>
      </dsp:txBody>
      <dsp:txXfrm>
        <a:off x="3659621" y="63783"/>
        <a:ext cx="3210164" cy="691200"/>
      </dsp:txXfrm>
    </dsp:sp>
    <dsp:sp modelId="{2F48AFD6-6A35-42EA-AA14-3666BB9A14BB}">
      <dsp:nvSpPr>
        <dsp:cNvPr id="0" name=""/>
        <dsp:cNvSpPr/>
      </dsp:nvSpPr>
      <dsp:spPr>
        <a:xfrm>
          <a:off x="3659621" y="754983"/>
          <a:ext cx="3210164" cy="36892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Comprehension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Vocabulary development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Annotation</a:t>
          </a:r>
        </a:p>
      </dsp:txBody>
      <dsp:txXfrm>
        <a:off x="3659621" y="754983"/>
        <a:ext cx="3210164" cy="368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BF02F-4703-9741-967F-18E1F23B7787}">
      <dsp:nvSpPr>
        <dsp:cNvPr id="0" name=""/>
        <dsp:cNvSpPr/>
      </dsp:nvSpPr>
      <dsp:spPr>
        <a:xfrm>
          <a:off x="0" y="51822"/>
          <a:ext cx="6513603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We also write a lot!</a:t>
          </a:r>
        </a:p>
      </dsp:txBody>
      <dsp:txXfrm>
        <a:off x="42151" y="93973"/>
        <a:ext cx="6429301" cy="779158"/>
      </dsp:txXfrm>
    </dsp:sp>
    <dsp:sp modelId="{B89546F3-2F2A-E846-97FB-CA9907BC6EE8}">
      <dsp:nvSpPr>
        <dsp:cNvPr id="0" name=""/>
        <dsp:cNvSpPr/>
      </dsp:nvSpPr>
      <dsp:spPr>
        <a:xfrm>
          <a:off x="0" y="915282"/>
          <a:ext cx="6513603" cy="491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Cite textual evidence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Organize with Thinking Maps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Graded using AASA Rubric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Mechanics and grammar 	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Variety of genres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Narrative 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Argumentative essay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Response to Literature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Expository essay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Research reports</a:t>
          </a:r>
        </a:p>
      </dsp:txBody>
      <dsp:txXfrm>
        <a:off x="0" y="915282"/>
        <a:ext cx="6513603" cy="4918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ED013-0C19-3340-9A6A-AC90A248F064}">
      <dsp:nvSpPr>
        <dsp:cNvPr id="0" name=""/>
        <dsp:cNvSpPr/>
      </dsp:nvSpPr>
      <dsp:spPr>
        <a:xfrm>
          <a:off x="0" y="2083"/>
          <a:ext cx="6492875" cy="9192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Homework is due in the morning</a:t>
          </a:r>
        </a:p>
      </dsp:txBody>
      <dsp:txXfrm>
        <a:off x="44874" y="46957"/>
        <a:ext cx="6403127" cy="829501"/>
      </dsp:txXfrm>
    </dsp:sp>
    <dsp:sp modelId="{E2F2AE86-1814-2D4C-BC12-B9DD314EB3FD}">
      <dsp:nvSpPr>
        <dsp:cNvPr id="0" name=""/>
        <dsp:cNvSpPr/>
      </dsp:nvSpPr>
      <dsp:spPr>
        <a:xfrm>
          <a:off x="0" y="931683"/>
          <a:ext cx="6492875" cy="91924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20-30 minutes of daily reading at home is expected</a:t>
          </a:r>
        </a:p>
      </dsp:txBody>
      <dsp:txXfrm>
        <a:off x="44874" y="976557"/>
        <a:ext cx="6403127" cy="829501"/>
      </dsp:txXfrm>
    </dsp:sp>
    <dsp:sp modelId="{D663884C-6947-F942-8A78-EDF418894DC0}">
      <dsp:nvSpPr>
        <dsp:cNvPr id="0" name=""/>
        <dsp:cNvSpPr/>
      </dsp:nvSpPr>
      <dsp:spPr>
        <a:xfrm>
          <a:off x="0" y="1861283"/>
          <a:ext cx="6492875" cy="91924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PRIDE cards</a:t>
          </a:r>
        </a:p>
      </dsp:txBody>
      <dsp:txXfrm>
        <a:off x="44874" y="1906157"/>
        <a:ext cx="6403127" cy="829501"/>
      </dsp:txXfrm>
    </dsp:sp>
    <dsp:sp modelId="{C05F1D82-AEC5-D649-BB9F-ADDF78C843DC}">
      <dsp:nvSpPr>
        <dsp:cNvPr id="0" name=""/>
        <dsp:cNvSpPr/>
      </dsp:nvSpPr>
      <dsp:spPr>
        <a:xfrm>
          <a:off x="0" y="2790883"/>
          <a:ext cx="6492875" cy="91924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Light" panose="020F0302020204030204"/>
            </a:rPr>
            <a:t> </a:t>
          </a:r>
          <a:r>
            <a:rPr lang="en-US" sz="3200" kern="1200" dirty="0"/>
            <a:t>Infinite Campus –</a:t>
          </a:r>
          <a:r>
            <a:rPr lang="en-US" sz="3200" kern="1200" dirty="0">
              <a:latin typeface="Calibri Light" panose="020F0302020204030204"/>
            </a:rPr>
            <a:t> Please</a:t>
          </a:r>
          <a:r>
            <a:rPr lang="en-US" sz="3200" kern="1200" dirty="0"/>
            <a:t> update </a:t>
          </a:r>
          <a:r>
            <a:rPr lang="en-US" sz="3200" kern="1200" dirty="0">
              <a:latin typeface="Calibri Light" panose="020F0302020204030204"/>
            </a:rPr>
            <a:t>your info</a:t>
          </a:r>
          <a:r>
            <a:rPr lang="en-US" sz="3200" kern="1200" dirty="0"/>
            <a:t> and check weekly</a:t>
          </a:r>
          <a:r>
            <a:rPr lang="en-US" sz="3200" kern="1200" dirty="0">
              <a:latin typeface="Calibri Light" panose="020F0302020204030204"/>
            </a:rPr>
            <a:t> </a:t>
          </a:r>
          <a:endParaRPr lang="en-US" sz="3200" kern="1200" dirty="0"/>
        </a:p>
      </dsp:txBody>
      <dsp:txXfrm>
        <a:off x="44874" y="2835757"/>
        <a:ext cx="6403127" cy="829501"/>
      </dsp:txXfrm>
    </dsp:sp>
    <dsp:sp modelId="{2FA1CE88-6497-457D-AE1A-646EEB1B71A1}">
      <dsp:nvSpPr>
        <dsp:cNvPr id="0" name=""/>
        <dsp:cNvSpPr/>
      </dsp:nvSpPr>
      <dsp:spPr>
        <a:xfrm>
          <a:off x="0" y="3720482"/>
          <a:ext cx="6492875" cy="91924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Light" panose="020F0302020204030204"/>
            </a:rPr>
            <a:t>Devices/cell phones/smart watches</a:t>
          </a:r>
        </a:p>
      </dsp:txBody>
      <dsp:txXfrm>
        <a:off x="44874" y="3765356"/>
        <a:ext cx="6403127" cy="829501"/>
      </dsp:txXfrm>
    </dsp:sp>
    <dsp:sp modelId="{644C9121-6297-864E-BF7F-8740967A8B77}">
      <dsp:nvSpPr>
        <dsp:cNvPr id="0" name=""/>
        <dsp:cNvSpPr/>
      </dsp:nvSpPr>
      <dsp:spPr>
        <a:xfrm>
          <a:off x="0" y="4650082"/>
          <a:ext cx="6492875" cy="9192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Light" panose="020F0302020204030204"/>
            </a:rPr>
            <a:t>Teacher updates via newsletter/email</a:t>
          </a:r>
          <a:endParaRPr lang="en-US" sz="3200" kern="1200" dirty="0"/>
        </a:p>
      </dsp:txBody>
      <dsp:txXfrm>
        <a:off x="44874" y="4694956"/>
        <a:ext cx="6403127" cy="829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B85B4-626F-294F-887D-7FF2F7964D98}">
      <dsp:nvSpPr>
        <dsp:cNvPr id="0" name=""/>
        <dsp:cNvSpPr/>
      </dsp:nvSpPr>
      <dsp:spPr>
        <a:xfrm>
          <a:off x="0" y="20103"/>
          <a:ext cx="5115491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STEM </a:t>
          </a:r>
          <a:r>
            <a:rPr lang="en-US" sz="3100" kern="1200">
              <a:latin typeface="Calibri Light" panose="020F0302020204030204"/>
            </a:rPr>
            <a:t>Activities</a:t>
          </a:r>
          <a:endParaRPr lang="en-US" sz="3100" kern="1200"/>
        </a:p>
      </dsp:txBody>
      <dsp:txXfrm>
        <a:off x="36296" y="56399"/>
        <a:ext cx="5042899" cy="670943"/>
      </dsp:txXfrm>
    </dsp:sp>
    <dsp:sp modelId="{4F8BBB26-8A3E-0048-9153-C3C1194A66A5}">
      <dsp:nvSpPr>
        <dsp:cNvPr id="0" name=""/>
        <dsp:cNvSpPr/>
      </dsp:nvSpPr>
      <dsp:spPr>
        <a:xfrm>
          <a:off x="0" y="852918"/>
          <a:ext cx="5115491" cy="74353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Egypt Day</a:t>
          </a:r>
        </a:p>
      </dsp:txBody>
      <dsp:txXfrm>
        <a:off x="36296" y="889214"/>
        <a:ext cx="5042899" cy="670943"/>
      </dsp:txXfrm>
    </dsp:sp>
    <dsp:sp modelId="{A8FB6BD4-369C-754E-ABE9-FADA98D06A1D}">
      <dsp:nvSpPr>
        <dsp:cNvPr id="0" name=""/>
        <dsp:cNvSpPr/>
      </dsp:nvSpPr>
      <dsp:spPr>
        <a:xfrm>
          <a:off x="0" y="1685733"/>
          <a:ext cx="5115491" cy="74353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Pay it Forward </a:t>
          </a:r>
        </a:p>
      </dsp:txBody>
      <dsp:txXfrm>
        <a:off x="36296" y="1722029"/>
        <a:ext cx="5042899" cy="670943"/>
      </dsp:txXfrm>
    </dsp:sp>
    <dsp:sp modelId="{E5E54E20-1B6E-1145-AE9D-0FD5FD0F721D}">
      <dsp:nvSpPr>
        <dsp:cNvPr id="0" name=""/>
        <dsp:cNvSpPr/>
      </dsp:nvSpPr>
      <dsp:spPr>
        <a:xfrm>
          <a:off x="0" y="2518548"/>
          <a:ext cx="5115491" cy="74353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PRIDE PARTIES </a:t>
          </a:r>
        </a:p>
      </dsp:txBody>
      <dsp:txXfrm>
        <a:off x="36296" y="2554844"/>
        <a:ext cx="5042899" cy="670943"/>
      </dsp:txXfrm>
    </dsp:sp>
    <dsp:sp modelId="{24561119-71F9-3F46-9510-A5CE90C52EC7}">
      <dsp:nvSpPr>
        <dsp:cNvPr id="0" name=""/>
        <dsp:cNvSpPr/>
      </dsp:nvSpPr>
      <dsp:spPr>
        <a:xfrm>
          <a:off x="0" y="3351364"/>
          <a:ext cx="5115491" cy="74353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Basha Pool</a:t>
          </a:r>
        </a:p>
      </dsp:txBody>
      <dsp:txXfrm>
        <a:off x="36296" y="3387660"/>
        <a:ext cx="5042899" cy="670943"/>
      </dsp:txXfrm>
    </dsp:sp>
    <dsp:sp modelId="{38658BD4-2AB8-8949-91B3-0D344AA6E7CC}">
      <dsp:nvSpPr>
        <dsp:cNvPr id="0" name=""/>
        <dsp:cNvSpPr/>
      </dsp:nvSpPr>
      <dsp:spPr>
        <a:xfrm>
          <a:off x="0" y="4184179"/>
          <a:ext cx="5115491" cy="743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Science Camp</a:t>
          </a:r>
        </a:p>
      </dsp:txBody>
      <dsp:txXfrm>
        <a:off x="36296" y="4220475"/>
        <a:ext cx="5042899" cy="670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88AE8-83ED-D446-86F7-CB02A0A263FB}">
      <dsp:nvSpPr>
        <dsp:cNvPr id="0" name=""/>
        <dsp:cNvSpPr/>
      </dsp:nvSpPr>
      <dsp:spPr>
        <a:xfrm>
          <a:off x="0" y="385"/>
          <a:ext cx="5115491" cy="812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YES!</a:t>
          </a:r>
          <a:r>
            <a:rPr lang="en-US" sz="2800" kern="1200" dirty="0">
              <a:latin typeface="Calibri Light" panose="020F0302020204030204"/>
            </a:rPr>
            <a:t>  </a:t>
          </a:r>
          <a:r>
            <a:rPr lang="en-US" sz="2800" kern="1200" dirty="0"/>
            <a:t>Science Camp </a:t>
          </a:r>
          <a:r>
            <a:rPr lang="en-US" sz="2800" kern="1200" dirty="0">
              <a:latin typeface="Calibri Light" panose="020F0302020204030204"/>
            </a:rPr>
            <a:t>is on the calendar this</a:t>
          </a:r>
          <a:r>
            <a:rPr lang="en-US" sz="2800" kern="1200" dirty="0"/>
            <a:t> year!</a:t>
          </a:r>
        </a:p>
      </dsp:txBody>
      <dsp:txXfrm>
        <a:off x="39668" y="40053"/>
        <a:ext cx="5036155" cy="733265"/>
      </dsp:txXfrm>
    </dsp:sp>
    <dsp:sp modelId="{FA0C28F1-57D5-D14C-9F44-8E093DF4641B}">
      <dsp:nvSpPr>
        <dsp:cNvPr id="0" name=""/>
        <dsp:cNvSpPr/>
      </dsp:nvSpPr>
      <dsp:spPr>
        <a:xfrm>
          <a:off x="0" y="827274"/>
          <a:ext cx="5115491" cy="812601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Aspen Creek – Prescott</a:t>
          </a:r>
        </a:p>
      </dsp:txBody>
      <dsp:txXfrm>
        <a:off x="39668" y="866942"/>
        <a:ext cx="5036155" cy="733265"/>
      </dsp:txXfrm>
    </dsp:sp>
    <dsp:sp modelId="{25953239-ABE5-BF48-98FE-D70AF7A0A831}">
      <dsp:nvSpPr>
        <dsp:cNvPr id="0" name=""/>
        <dsp:cNvSpPr/>
      </dsp:nvSpPr>
      <dsp:spPr>
        <a:xfrm>
          <a:off x="0" y="1654163"/>
          <a:ext cx="5115491" cy="812601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Dates – May </a:t>
          </a:r>
          <a:r>
            <a:rPr lang="en-US" sz="2800" kern="1200" dirty="0">
              <a:latin typeface="Calibri Light" panose="020F0302020204030204"/>
            </a:rPr>
            <a:t>8-10</a:t>
          </a:r>
          <a:r>
            <a:rPr lang="en-US" sz="2800" kern="1200" baseline="0" dirty="0">
              <a:latin typeface="Calibri Light" panose="020F0302020204030204"/>
            </a:rPr>
            <a:t>, 2024</a:t>
          </a:r>
          <a:endParaRPr lang="en-US" sz="2800" kern="1200" baseline="30000" dirty="0"/>
        </a:p>
      </dsp:txBody>
      <dsp:txXfrm>
        <a:off x="39668" y="1693831"/>
        <a:ext cx="5036155" cy="733265"/>
      </dsp:txXfrm>
    </dsp:sp>
    <dsp:sp modelId="{DD3869FE-33B4-084C-ABC1-1FD619FFF153}">
      <dsp:nvSpPr>
        <dsp:cNvPr id="0" name=""/>
        <dsp:cNvSpPr/>
      </dsp:nvSpPr>
      <dsp:spPr>
        <a:xfrm>
          <a:off x="0" y="2481052"/>
          <a:ext cx="5115491" cy="812601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Cost - $150 (approximate)</a:t>
          </a:r>
        </a:p>
      </dsp:txBody>
      <dsp:txXfrm>
        <a:off x="39668" y="2520720"/>
        <a:ext cx="5036155" cy="733265"/>
      </dsp:txXfrm>
    </dsp:sp>
    <dsp:sp modelId="{BE0C412A-BAD5-F94B-951E-3C1CF2D53AA5}">
      <dsp:nvSpPr>
        <dsp:cNvPr id="0" name=""/>
        <dsp:cNvSpPr/>
      </dsp:nvSpPr>
      <dsp:spPr>
        <a:xfrm>
          <a:off x="0" y="3307941"/>
          <a:ext cx="5115491" cy="812601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 </a:t>
          </a:r>
          <a:r>
            <a:rPr lang="en-US" sz="2800" kern="1200" dirty="0"/>
            <a:t>Parent Meeting </a:t>
          </a:r>
          <a:r>
            <a:rPr lang="en-US" sz="2800" kern="1200" dirty="0">
              <a:latin typeface="Calibri Light" panose="020F0302020204030204"/>
            </a:rPr>
            <a:t>TBD</a:t>
          </a:r>
          <a:endParaRPr lang="en-US" sz="2800" kern="1200" dirty="0"/>
        </a:p>
      </dsp:txBody>
      <dsp:txXfrm>
        <a:off x="39668" y="3347609"/>
        <a:ext cx="5036155" cy="733265"/>
      </dsp:txXfrm>
    </dsp:sp>
    <dsp:sp modelId="{E28ABAD9-141B-8C46-A253-5B616229D15F}">
      <dsp:nvSpPr>
        <dsp:cNvPr id="0" name=""/>
        <dsp:cNvSpPr/>
      </dsp:nvSpPr>
      <dsp:spPr>
        <a:xfrm>
          <a:off x="0" y="4134830"/>
          <a:ext cx="5115491" cy="81260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Behavior expectations</a:t>
          </a:r>
        </a:p>
      </dsp:txBody>
      <dsp:txXfrm>
        <a:off x="39668" y="4174498"/>
        <a:ext cx="5036155" cy="73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A3FB-A431-5D41-9C0B-66A1E9DF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798C3-0A67-7F4B-82F3-172F39A63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964B1-95BE-FF48-93D4-33C11455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D7620-1644-324A-85B3-77389B28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87C8-9BD7-334E-85E3-5717071D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770B-BFD9-9B43-A493-1727C656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12A44-54B9-5143-A494-13ED8A292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8DB71-447F-5A4E-8127-EB0148BC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CEA0B-4597-7C49-AF58-88A9898F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B809-CC46-4D4C-9D19-BD4E06C7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EC5F8-4B5A-9D46-BDC4-4E9560DD4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FE07D-CFE7-4345-8C71-B81750F1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DC1D-6264-1E4D-B88C-70D93E53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556E5-BA06-BA4F-BFB4-5D4013E4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B48-FE1F-3A45-9A60-39B6EEA7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0AD5-48F6-FD41-BD1B-D5E838D3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D0F9-1898-7646-B181-FF1F14B14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D686-C0E0-3447-B05A-851D8C9F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59DC6-55C7-FC43-BF0A-D4E09F53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43CC-3D92-944B-A3B4-CD2A70F9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942F-B136-C241-AEA5-0D761633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481A7-E0F8-D741-A219-156CBE77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1635D-E7E9-6248-A1B6-D4F5EFFB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0C53-AFFE-6940-A0F2-306296C9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A354-F9FE-3F41-BD1F-766A3F01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3E5B-6D8E-164E-974C-6429D759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54E1-BFC9-6B41-B97C-F51731DA6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7017D-15A9-FB40-AB76-9A5EB81B5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47BB0-7B95-2D48-A94B-9601C56F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23F1E-8792-624A-AF56-9F06044C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35029-C095-7445-AD20-0E433F6A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6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4ED4-F9F8-F648-B245-E4841607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8BA9D-FA71-0441-BE2C-9F671834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554AD-C13A-9146-97A0-14AB8E1C5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757D0-09F2-D34A-B7AB-4E9914BA7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0AE61-A54B-C74B-8BCF-D6A2B59F5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77954-020E-7B42-A1CA-5F020E9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BB81E-57BF-D345-8D1E-C7299D5A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F46FA-E02C-7446-90A2-108A26B9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9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7EB4-A762-9949-9277-97E46E97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C75B7-CD21-9A43-906B-26B59284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D7E98-ED4E-004E-8546-D0010762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A51A0-812C-4D4E-9F05-F930494F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2F557-DCFC-8A42-AF65-39479638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F5367-77A6-6C4D-976B-536455A5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208FE-3951-2B4B-B681-0AF8A923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0CE5-EEAC-024E-975E-8A14BD4D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A161-4442-A641-AFD8-F05B1138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1D0EE-6389-5E47-B8F9-C213673CE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AE29B-FB93-4B46-AE0D-FAAEDC00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0B905-4631-4949-B0BE-399F0B46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EA91-17F4-1249-85EE-0D1A8909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6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2ED4-E034-FD43-823C-15218810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45445-CC32-7C4E-8B84-E162A1FC9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F9B06-1BDC-EB43-943A-40BC96842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127A2-4D02-A240-9C69-72E63161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0CABA-9339-FE46-AF0B-25122F7E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9B249-FC26-7947-BDC1-F258116E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819F7-46E7-FC43-B481-0DCF68F4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FE49A-873A-A148-B8D8-F340272B2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3978-F819-434C-AE7E-4E4CA5297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24A7-347A-0947-8A32-B7893411BD6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44E90-2F2D-D449-A8DD-AF1415E9F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2D64F-D8B0-934D-8E6C-D76B08DC7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5750-81D2-A446-96DD-396898A4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E030A377-E4A2-0040-8208-B0D6251A4A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02493" y="1181113"/>
            <a:ext cx="6627270" cy="4848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Welcome to </a:t>
            </a:r>
            <a:b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</a:b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Curriculum Night</a:t>
            </a:r>
            <a:br>
              <a:rPr lang="en-US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6</a:t>
            </a:r>
            <a:r>
              <a:rPr lang="en-US" altLang="en-US" sz="49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th</a:t>
            </a:r>
            <a:r>
              <a:rPr lang="en-US" altLang="en-US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 Grade</a:t>
            </a:r>
            <a:b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br>
              <a:rPr lang="en-US" altLang="en-US" sz="2400" dirty="0">
                <a:ea typeface="ＭＳ Ｐゴシック"/>
                <a:cs typeface="Times New Roman"/>
              </a:rPr>
            </a:br>
            <a:r>
              <a:rPr lang="en-US" alt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Tennille Farias</a:t>
            </a:r>
            <a:br>
              <a:rPr lang="en-US" alt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</a:br>
            <a:r>
              <a:rPr lang="en-US" alt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Times New Roman"/>
              </a:rPr>
              <a:t>Becky From</a:t>
            </a:r>
            <a:br>
              <a:rPr lang="en-US" altLang="en-US" sz="2400" dirty="0">
                <a:ea typeface="ＭＳ Ｐゴシック"/>
                <a:cs typeface="Times New Roman"/>
              </a:rPr>
            </a:br>
            <a:r>
              <a:rPr lang="en-US" altLang="en-US" sz="2400" dirty="0">
                <a:solidFill>
                  <a:srgbClr val="FFFFFF"/>
                </a:solidFill>
                <a:ea typeface="ＭＳ Ｐゴシック"/>
                <a:cs typeface="Times New Roman"/>
              </a:rPr>
              <a:t>Christa Lutz</a:t>
            </a:r>
            <a:br>
              <a:rPr lang="en-US" altLang="en-US" sz="2400" dirty="0">
                <a:ea typeface="ＭＳ Ｐゴシック"/>
                <a:cs typeface="Times New Roman"/>
              </a:rPr>
            </a:br>
            <a:r>
              <a:rPr lang="en-US" altLang="en-US" sz="2400" dirty="0">
                <a:solidFill>
                  <a:srgbClr val="FFFFFF"/>
                </a:solidFill>
                <a:ea typeface="ＭＳ Ｐゴシック"/>
                <a:cs typeface="Times New Roman"/>
              </a:rPr>
              <a:t>Daphne Medina</a:t>
            </a:r>
            <a:br>
              <a:rPr lang="en-US" altLang="en-US" sz="2400" dirty="0">
                <a:solidFill>
                  <a:srgbClr val="FFFFFF"/>
                </a:solidFill>
                <a:ea typeface="ＭＳ Ｐゴシック"/>
                <a:cs typeface="Times New Roman"/>
              </a:rPr>
            </a:br>
            <a:r>
              <a:rPr lang="en-US" altLang="en-US" sz="2400" dirty="0">
                <a:solidFill>
                  <a:srgbClr val="FFFFFF"/>
                </a:solidFill>
                <a:latin typeface="Calibri Light"/>
                <a:ea typeface="ＭＳ Ｐゴシック"/>
                <a:cs typeface="Times New Roman"/>
              </a:rPr>
              <a:t>Clare Olivares</a:t>
            </a:r>
            <a:br>
              <a:rPr lang="en-US" altLang="en-US" sz="2400" dirty="0">
                <a:solidFill>
                  <a:srgbClr val="FFFFFF"/>
                </a:solidFill>
                <a:latin typeface="Calibri Light"/>
                <a:ea typeface="ＭＳ Ｐゴシック"/>
                <a:cs typeface="Times New Roman"/>
              </a:rPr>
            </a:br>
            <a:r>
              <a:rPr lang="en-US" altLang="en-US" sz="2400" dirty="0">
                <a:solidFill>
                  <a:srgbClr val="FFFFFF"/>
                </a:solidFill>
                <a:latin typeface="Calibri Light"/>
                <a:ea typeface="ＭＳ Ｐゴシック"/>
                <a:cs typeface="Times New Roman"/>
              </a:rPr>
              <a:t>Tori Rupa</a:t>
            </a:r>
            <a:br>
              <a:rPr lang="en-US" altLang="en-US" sz="2400" dirty="0">
                <a:solidFill>
                  <a:srgbClr val="FFFFFF"/>
                </a:solidFill>
                <a:latin typeface="Calibri Light"/>
                <a:ea typeface="ＭＳ Ｐゴシック"/>
                <a:cs typeface="Times New Roman"/>
              </a:rPr>
            </a:br>
            <a:endParaRPr lang="en-US" altLang="en-US" sz="2400" dirty="0">
              <a:solidFill>
                <a:srgbClr val="FFFFFF"/>
              </a:solidFill>
              <a:latin typeface="Calibri Light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5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EDA5C87-7676-466D-A66B-17012F028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48" r="-2329" b="10842"/>
          <a:stretch/>
        </p:blipFill>
        <p:spPr>
          <a:xfrm>
            <a:off x="449765" y="1402963"/>
            <a:ext cx="11654935" cy="47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3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F84EF65-5C6A-2B4F-AB36-35253FA43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257" y="685800"/>
            <a:ext cx="3331239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Homework and Classroom Expectations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8CE2A064-0220-4745-A59E-06E31D72F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385125"/>
              </p:ext>
            </p:extLst>
          </p:nvPr>
        </p:nvGraphicFramePr>
        <p:xfrm>
          <a:off x="5037859" y="381000"/>
          <a:ext cx="6492875" cy="557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3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37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B3D9AE19-5A23-A641-99EC-B9964E6E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Fun!</a:t>
            </a:r>
          </a:p>
        </p:txBody>
      </p:sp>
      <p:graphicFrame>
        <p:nvGraphicFramePr>
          <p:cNvPr id="17416" name="Content Placeholder 2">
            <a:extLst>
              <a:ext uri="{FF2B5EF4-FFF2-40B4-BE49-F238E27FC236}">
                <a16:creationId xmlns:a16="http://schemas.microsoft.com/office/drawing/2014/main" id="{2DED8449-45CD-4805-962E-29BEBDC4C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28806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80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641C021B-78B4-FE4D-9D2E-CEC044CA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023236"/>
            <a:ext cx="4689565" cy="2820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Science Camp</a:t>
            </a:r>
          </a:p>
        </p:txBody>
      </p:sp>
      <p:graphicFrame>
        <p:nvGraphicFramePr>
          <p:cNvPr id="18437" name="Content Placeholder 2">
            <a:extLst>
              <a:ext uri="{FF2B5EF4-FFF2-40B4-BE49-F238E27FC236}">
                <a16:creationId xmlns:a16="http://schemas.microsoft.com/office/drawing/2014/main" id="{4FEACF2A-A5E1-4AB0-9A70-D28BE0286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541654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038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9291" y="115613"/>
            <a:ext cx="8251661" cy="9984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Students are Better Students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46250" y="1559307"/>
            <a:ext cx="6172200" cy="4873625"/>
          </a:xfrm>
        </p:spPr>
        <p:txBody>
          <a:bodyPr>
            <a:normAutofit/>
          </a:bodyPr>
          <a:lstStyle/>
          <a:p>
            <a:r>
              <a:rPr lang="en-US" dirty="0"/>
              <a:t>Students who eat healthy are more attentive, have a stronger memory, learn easier, and are in better moods.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healthy foods include: </a:t>
            </a:r>
            <a:r>
              <a:rPr lang="en-US" b="1" dirty="0"/>
              <a:t>cheese, nuts, whole grains, yogurt, fruit, vegetables, and hard boiled eggs.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1" y="1359610"/>
            <a:ext cx="4705459" cy="47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3BF492DD-2957-4839-CC3D-D5E25C0B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156117"/>
            <a:ext cx="11764537" cy="651231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9300231-81CB-93D2-9857-F79728C38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E3C354B-5E9B-9FF6-206C-029DC68F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288485"/>
            <a:ext cx="11820293" cy="6368793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9BE49-7E8D-2C2D-3DB6-6DABFB57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7" y="0"/>
            <a:ext cx="5290306" cy="6858000"/>
          </a:xfrm>
          <a:prstGeom prst="rect">
            <a:avLst/>
          </a:prstGeom>
        </p:spPr>
      </p:pic>
      <p:pic>
        <p:nvPicPr>
          <p:cNvPr id="1026" name="Picture 2" descr="Facebook - Wikipedia">
            <a:extLst>
              <a:ext uri="{FF2B5EF4-FFF2-40B4-BE49-F238E27FC236}">
                <a16:creationId xmlns:a16="http://schemas.microsoft.com/office/drawing/2014/main" id="{1E5C3B48-78FB-B4E4-E594-6ED92D11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524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- Wikipedia">
            <a:extLst>
              <a:ext uri="{FF2B5EF4-FFF2-40B4-BE49-F238E27FC236}">
                <a16:creationId xmlns:a16="http://schemas.microsoft.com/office/drawing/2014/main" id="{883C6C87-AE8E-3E93-9F46-0AF9229B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38147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74625A70-5F39-9644-84D3-9F02DF05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Thank you for your support!</a:t>
            </a: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Graphic 70" descr="Heart">
            <a:extLst>
              <a:ext uri="{FF2B5EF4-FFF2-40B4-BE49-F238E27FC236}">
                <a16:creationId xmlns:a16="http://schemas.microsoft.com/office/drawing/2014/main" id="{33452BCA-7572-4D20-BEAD-C8C1E92D5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8DBFB90-EC8D-1C40-9433-4E2793D8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691" y="2421682"/>
            <a:ext cx="6136063" cy="3639289"/>
          </a:xfrm>
        </p:spPr>
        <p:txBody>
          <a:bodyPr rtlCol="0" anchor="ctr">
            <a:normAutofit fontScale="92500"/>
          </a:bodyPr>
          <a:lstStyle/>
          <a:p>
            <a:pPr marL="182880" indent="-182880">
              <a:buFont typeface="Wingdings 2" panose="05020102010507070707" pitchFamily="18" charset="2"/>
              <a:buChar char=""/>
              <a:defRPr/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Char char=""/>
              <a:defRPr/>
            </a:pPr>
            <a:r>
              <a:rPr lang="en-US" altLang="en-US" sz="4400">
                <a:solidFill>
                  <a:srgbClr val="000000"/>
                </a:solidFill>
                <a:ea typeface="ＭＳ Ｐゴシック"/>
              </a:rPr>
              <a:t>Look for emails for class updates and events.</a:t>
            </a:r>
            <a:endParaRPr lang="en-US" altLang="en-US" sz="440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182880" indent="-182880">
              <a:buFont typeface="Wingdings 2" panose="05020102010507070707" pitchFamily="18" charset="2"/>
              <a:buChar char=""/>
              <a:defRPr/>
            </a:pPr>
            <a:r>
              <a:rPr lang="en-US" altLang="en-US" sz="4400">
                <a:solidFill>
                  <a:srgbClr val="000000"/>
                </a:solidFill>
                <a:ea typeface="ＭＳ Ｐゴシック"/>
              </a:rPr>
              <a:t>Please contact us first with questions or concerns.</a:t>
            </a:r>
            <a:endParaRPr lang="en-US" altLang="en-US" sz="44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182880" indent="-182880">
              <a:buFont typeface="Wingdings 2" panose="05020102010507070707" pitchFamily="18" charset="2"/>
              <a:buChar char=""/>
              <a:defRPr/>
            </a:pPr>
            <a:r>
              <a:rPr lang="en-US" altLang="en-US" sz="4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 are a team!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65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49853-EC0A-D246-A920-613C682C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School</a:t>
            </a:r>
          </a:p>
        </p:txBody>
      </p:sp>
      <p:graphicFrame>
        <p:nvGraphicFramePr>
          <p:cNvPr id="7172" name="Rectangle 3">
            <a:extLst>
              <a:ext uri="{FF2B5EF4-FFF2-40B4-BE49-F238E27FC236}">
                <a16:creationId xmlns:a16="http://schemas.microsoft.com/office/drawing/2014/main" id="{EC55E129-1A93-45C9-9AEA-ACA978223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03807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46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20E42-A9C8-3841-B244-B80F72F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Sixth Grade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CDF354-5596-4E44-9002-52B9642A5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85757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43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655E1-F55F-8942-9C55-9B55E5E1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Learning (SEL)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FF733E5-057F-D840-8B42-F7E2795A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Second Step </a:t>
            </a:r>
            <a:r>
              <a:rPr lang="en-US" altLang="en-US" sz="3200" dirty="0">
                <a:solidFill>
                  <a:srgbClr val="000000"/>
                </a:solidFill>
              </a:rPr>
              <a:t>Curriculum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 Teaches various topics: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Thoughts, emotions, decisions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Mindsets and goals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Values and friendships</a:t>
            </a:r>
          </a:p>
        </p:txBody>
      </p:sp>
    </p:spTree>
    <p:extLst>
      <p:ext uri="{BB962C8B-B14F-4D97-AF65-F5344CB8AC3E}">
        <p14:creationId xmlns:p14="http://schemas.microsoft.com/office/powerpoint/2010/main" val="16354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2433" name="Rectangle 57243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F892E93-00AB-FF42-8443-AABA6FBA5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845" y="224967"/>
            <a:ext cx="6002110" cy="1495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Times New Roman" panose="02020603050405020304" pitchFamily="18" charset="0"/>
              </a:rPr>
              <a:t>Reading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F9B87D-C403-1665-5B94-14A85993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2421" name="Rectangle 3">
            <a:extLst>
              <a:ext uri="{FF2B5EF4-FFF2-40B4-BE49-F238E27FC236}">
                <a16:creationId xmlns:a16="http://schemas.microsoft.com/office/drawing/2014/main" id="{698A7C02-A10D-456A-A6F8-109EB77D5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207801"/>
              </p:ext>
            </p:extLst>
          </p:nvPr>
        </p:nvGraphicFramePr>
        <p:xfrm>
          <a:off x="164810" y="2041523"/>
          <a:ext cx="6869820" cy="450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4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575031E-DBF0-394D-BFC4-099DEC53F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Times New Roman" panose="02020603050405020304" pitchFamily="18" charset="0"/>
              </a:rPr>
              <a:t>Writing</a:t>
            </a:r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70373" name="Rectangle 3">
            <a:extLst>
              <a:ext uri="{FF2B5EF4-FFF2-40B4-BE49-F238E27FC236}">
                <a16:creationId xmlns:a16="http://schemas.microsoft.com/office/drawing/2014/main" id="{3994776B-B690-43B8-B2EF-90C4CC547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1428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1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A435A-2B78-F34A-9412-8B1088B3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AASA 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Rubric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5F84FC6-8623-C447-8C2A-3764EFD0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Statement of Purpose/</a:t>
            </a:r>
          </a:p>
          <a:p>
            <a:pPr marL="0" indent="0">
              <a:buNone/>
            </a:pPr>
            <a:r>
              <a:rPr lang="en-US" altLang="en-US" sz="3600" dirty="0"/>
              <a:t>Focus and Organization							__/4</a:t>
            </a:r>
          </a:p>
          <a:p>
            <a:pPr marL="0" indent="0">
              <a:buNone/>
            </a:pPr>
            <a:r>
              <a:rPr lang="en-US" altLang="en-US" sz="3600" dirty="0"/>
              <a:t>Evidence/Elaboration 							__/4</a:t>
            </a:r>
          </a:p>
          <a:p>
            <a:pPr marL="0" indent="0">
              <a:buNone/>
            </a:pPr>
            <a:r>
              <a:rPr lang="en-US" altLang="en-US" sz="3600" dirty="0"/>
              <a:t>Conventions/Editing	__/2</a:t>
            </a:r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r>
              <a:rPr lang="en-US" altLang="en-US" sz="3600" dirty="0"/>
              <a:t>			Total  	__/10</a:t>
            </a:r>
          </a:p>
        </p:txBody>
      </p:sp>
    </p:spTree>
    <p:extLst>
      <p:ext uri="{BB962C8B-B14F-4D97-AF65-F5344CB8AC3E}">
        <p14:creationId xmlns:p14="http://schemas.microsoft.com/office/powerpoint/2010/main" val="289389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6ACAE9B-7BBA-ED43-9E10-71748D53D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</a:t>
            </a:r>
            <a:r>
              <a:rPr lang="en-US" altLang="en-US" sz="3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Math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A7F7-752D-411D-AFE6-311F9077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Glencoe Text, Course 1</a:t>
            </a:r>
          </a:p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Skills reinforced through homework and class work</a:t>
            </a:r>
          </a:p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Mental math/problem solving/real-world application</a:t>
            </a:r>
          </a:p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Nightly math homework</a:t>
            </a:r>
          </a:p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Fast facts – 100 problems in 3 minutes</a:t>
            </a:r>
          </a:p>
          <a:p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www.xtramath.org</a:t>
            </a:r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300530-F023-57C1-1100-6276D041D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8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923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6ACAE9B-7BBA-ED43-9E10-71748D53D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CTA Math</a:t>
            </a:r>
          </a:p>
        </p:txBody>
      </p:sp>
      <p:cxnSp>
        <p:nvCxnSpPr>
          <p:cNvPr id="9234" name="Straight Connector 923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F610BE2-52E2-76DF-96D6-3B8E163B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438" y="2426818"/>
            <a:ext cx="308817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6" name="Straight Connector 923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tangle 3">
            <a:extLst>
              <a:ext uri="{FF2B5EF4-FFF2-40B4-BE49-F238E27FC236}">
                <a16:creationId xmlns:a16="http://schemas.microsoft.com/office/drawing/2014/main" id="{3170075E-C5E2-90D4-859E-B13963579A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461506"/>
            <a:ext cx="5455917" cy="3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424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 2</vt:lpstr>
      <vt:lpstr>Office Theme</vt:lpstr>
      <vt:lpstr>Welcome to  Curriculum Night 6th Grade  Tennille Farias Becky From Christa Lutz Daphne Medina Clare Olivares Tori Rupa </vt:lpstr>
      <vt:lpstr>Coming to School</vt:lpstr>
      <vt:lpstr>Sixth Grade Goals</vt:lpstr>
      <vt:lpstr>Social Emotional Learning (SEL)</vt:lpstr>
      <vt:lpstr>Reading</vt:lpstr>
      <vt:lpstr>Writing </vt:lpstr>
      <vt:lpstr>AASA  Writing Rubric</vt:lpstr>
      <vt:lpstr>Classic Math</vt:lpstr>
      <vt:lpstr>CTA Math</vt:lpstr>
      <vt:lpstr>PowerPoint Presentation</vt:lpstr>
      <vt:lpstr>Homework and Classroom Expectations</vt:lpstr>
      <vt:lpstr>Fun!</vt:lpstr>
      <vt:lpstr>Science Camp</vt:lpstr>
      <vt:lpstr>Healthy Students are Better Students</vt:lpstr>
      <vt:lpstr>PowerPoint Presentation</vt:lpstr>
      <vt:lpstr>PowerPoint Presentation</vt:lpstr>
      <vt:lpstr>PowerPoint Presentation</vt:lpstr>
      <vt:lpstr>PowerPoint Presentation</vt:lpstr>
      <vt:lpstr>Thank you for your support!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Curriculum Night 6th Grade CTA  Aimee Smith Kathy Weil Daphne Medina</dc:title>
  <dc:creator>Aimee Smith</dc:creator>
  <cp:lastModifiedBy>Lutz, Christa</cp:lastModifiedBy>
  <cp:revision>185</cp:revision>
  <dcterms:created xsi:type="dcterms:W3CDTF">2019-07-23T13:10:07Z</dcterms:created>
  <dcterms:modified xsi:type="dcterms:W3CDTF">2023-07-13T20:52:41Z</dcterms:modified>
</cp:coreProperties>
</file>